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sldIdLst>
    <p:sldId id="256" r:id="rId3"/>
    <p:sldId id="264" r:id="rId4"/>
    <p:sldId id="269" r:id="rId5"/>
    <p:sldId id="268" r:id="rId6"/>
    <p:sldId id="274" r:id="rId7"/>
    <p:sldId id="275" r:id="rId8"/>
    <p:sldId id="297" r:id="rId9"/>
    <p:sldId id="298" r:id="rId10"/>
    <p:sldId id="300" r:id="rId11"/>
    <p:sldId id="301" r:id="rId12"/>
    <p:sldId id="302" r:id="rId13"/>
    <p:sldId id="294" r:id="rId14"/>
    <p:sldId id="295" r:id="rId15"/>
    <p:sldId id="289" r:id="rId16"/>
    <p:sldId id="296" r:id="rId17"/>
    <p:sldId id="270" r:id="rId18"/>
    <p:sldId id="267" r:id="rId19"/>
    <p:sldId id="278" r:id="rId20"/>
    <p:sldId id="285" r:id="rId21"/>
    <p:sldId id="272" r:id="rId22"/>
    <p:sldId id="310" r:id="rId23"/>
    <p:sldId id="284" r:id="rId24"/>
    <p:sldId id="311" r:id="rId25"/>
    <p:sldId id="312" r:id="rId26"/>
    <p:sldId id="304" r:id="rId27"/>
    <p:sldId id="305" r:id="rId28"/>
    <p:sldId id="309" r:id="rId29"/>
    <p:sldId id="313" r:id="rId30"/>
    <p:sldId id="314" r:id="rId31"/>
    <p:sldId id="315" r:id="rId32"/>
    <p:sldId id="316" r:id="rId33"/>
    <p:sldId id="317" r:id="rId34"/>
    <p:sldId id="318" r:id="rId35"/>
    <p:sldId id="286" r:id="rId36"/>
    <p:sldId id="287" r:id="rId37"/>
    <p:sldId id="319" r:id="rId38"/>
    <p:sldId id="290" r:id="rId39"/>
    <p:sldId id="257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FF"/>
    <a:srgbClr val="59E1D1"/>
    <a:srgbClr val="ACD433"/>
    <a:srgbClr val="CCCCFF"/>
    <a:srgbClr val="FFCC99"/>
    <a:srgbClr val="EAEAEA"/>
    <a:srgbClr val="DDDDDD"/>
    <a:srgbClr val="FFFFCC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FF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522-4D88-84A1-DE3A1DF3B421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22-4D88-84A1-DE3A1DF3B4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58</c:v>
                </c:pt>
                <c:pt idx="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2-4D88-84A1-DE3A1DF3B4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rgbClr val="FF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1EB-95C7-4CE1825B922C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9FAB-41EB-95C7-4CE1825B92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2-4D88-84A1-DE3A1DF3B4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5C0C2-11BB-4828-903A-581622627B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84CEB05-D030-4844-B159-63BE11D8B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Motivations and goals</a:t>
          </a:r>
          <a:endParaRPr lang="en-US" dirty="0"/>
        </a:p>
      </dgm:t>
    </dgm:pt>
    <dgm:pt modelId="{542B2F16-60AF-4D13-B9A2-0B24310CC312}" type="parTrans" cxnId="{C2409404-66DD-483C-A0FF-7E6E8D017F65}">
      <dgm:prSet/>
      <dgm:spPr/>
      <dgm:t>
        <a:bodyPr/>
        <a:lstStyle/>
        <a:p>
          <a:endParaRPr lang="en-US"/>
        </a:p>
      </dgm:t>
    </dgm:pt>
    <dgm:pt modelId="{51B44FC6-864F-491C-8C63-C0F83FDB036C}" type="sibTrans" cxnId="{C2409404-66DD-483C-A0FF-7E6E8D017F65}">
      <dgm:prSet/>
      <dgm:spPr/>
      <dgm:t>
        <a:bodyPr/>
        <a:lstStyle/>
        <a:p>
          <a:endParaRPr lang="en-US"/>
        </a:p>
      </dgm:t>
    </dgm:pt>
    <dgm:pt modelId="{D09EF5DB-864E-4D5A-9A8D-6C36A662BD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Models Used</a:t>
          </a:r>
          <a:endParaRPr lang="en-US"/>
        </a:p>
      </dgm:t>
    </dgm:pt>
    <dgm:pt modelId="{30FEFED3-13AE-44E6-894C-CB6877D460F6}" type="parTrans" cxnId="{07301792-6DF4-4FAE-85EC-5FD187CB29F5}">
      <dgm:prSet/>
      <dgm:spPr/>
      <dgm:t>
        <a:bodyPr/>
        <a:lstStyle/>
        <a:p>
          <a:endParaRPr lang="en-US"/>
        </a:p>
      </dgm:t>
    </dgm:pt>
    <dgm:pt modelId="{7B9E4A9C-58C3-43A8-8B87-94CD62160786}" type="sibTrans" cxnId="{07301792-6DF4-4FAE-85EC-5FD187CB29F5}">
      <dgm:prSet/>
      <dgm:spPr/>
      <dgm:t>
        <a:bodyPr/>
        <a:lstStyle/>
        <a:p>
          <a:endParaRPr lang="en-US"/>
        </a:p>
      </dgm:t>
    </dgm:pt>
    <dgm:pt modelId="{2743C77B-43A5-41F4-8767-490839E91B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Experiments and Results</a:t>
          </a:r>
          <a:endParaRPr lang="en-US" dirty="0"/>
        </a:p>
      </dgm:t>
    </dgm:pt>
    <dgm:pt modelId="{17DF8EA4-4D1E-4719-AFAB-CD90E6A7F092}" type="parTrans" cxnId="{C4987E65-0877-4ECB-B663-62897E12D5CD}">
      <dgm:prSet/>
      <dgm:spPr/>
      <dgm:t>
        <a:bodyPr/>
        <a:lstStyle/>
        <a:p>
          <a:endParaRPr lang="en-US"/>
        </a:p>
      </dgm:t>
    </dgm:pt>
    <dgm:pt modelId="{6FBBF9A8-BA0A-41F5-9379-B0C6402306CA}" type="sibTrans" cxnId="{C4987E65-0877-4ECB-B663-62897E12D5CD}">
      <dgm:prSet/>
      <dgm:spPr/>
      <dgm:t>
        <a:bodyPr/>
        <a:lstStyle/>
        <a:p>
          <a:endParaRPr lang="en-US"/>
        </a:p>
      </dgm:t>
    </dgm:pt>
    <dgm:pt modelId="{44FFE798-3D72-4A64-957C-DCBA997AC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Conclusions</a:t>
          </a:r>
          <a:endParaRPr lang="en-US" dirty="0"/>
        </a:p>
      </dgm:t>
    </dgm:pt>
    <dgm:pt modelId="{5D1F910A-C6BB-40BF-BBBA-F07E0A3ADD1F}" type="parTrans" cxnId="{43B6D8D8-FD53-49CF-BC2F-DC258FFD42E1}">
      <dgm:prSet/>
      <dgm:spPr/>
      <dgm:t>
        <a:bodyPr/>
        <a:lstStyle/>
        <a:p>
          <a:endParaRPr lang="en-US"/>
        </a:p>
      </dgm:t>
    </dgm:pt>
    <dgm:pt modelId="{D53436FA-4882-4C94-A181-B75B48D925AE}" type="sibTrans" cxnId="{43B6D8D8-FD53-49CF-BC2F-DC258FFD42E1}">
      <dgm:prSet/>
      <dgm:spPr/>
      <dgm:t>
        <a:bodyPr/>
        <a:lstStyle/>
        <a:p>
          <a:endParaRPr lang="en-US"/>
        </a:p>
      </dgm:t>
    </dgm:pt>
    <dgm:pt modelId="{05400D71-E4AA-46E7-AB60-EF11643CA8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Pre-processing</a:t>
          </a:r>
          <a:endParaRPr lang="en-GB" dirty="0"/>
        </a:p>
      </dgm:t>
    </dgm:pt>
    <dgm:pt modelId="{BB8C8CC5-98C2-4E38-9147-0F856F5018E2}" type="parTrans" cxnId="{00D2CC93-4081-4014-AF48-B82C472D612D}">
      <dgm:prSet/>
      <dgm:spPr/>
      <dgm:t>
        <a:bodyPr/>
        <a:lstStyle/>
        <a:p>
          <a:endParaRPr lang="en-GB"/>
        </a:p>
      </dgm:t>
    </dgm:pt>
    <dgm:pt modelId="{3F67E947-D643-4B7B-8A27-6FFED06E38EC}" type="sibTrans" cxnId="{00D2CC93-4081-4014-AF48-B82C472D612D}">
      <dgm:prSet/>
      <dgm:spPr/>
      <dgm:t>
        <a:bodyPr/>
        <a:lstStyle/>
        <a:p>
          <a:endParaRPr lang="en-GB"/>
        </a:p>
      </dgm:t>
    </dgm:pt>
    <dgm:pt modelId="{959D6900-8B80-4036-AAC4-4AA245AA764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Datasets</a:t>
          </a:r>
          <a:endParaRPr lang="en-GB" dirty="0"/>
        </a:p>
      </dgm:t>
    </dgm:pt>
    <dgm:pt modelId="{F4F97662-5EFE-4F6B-A658-4CAC32CF92E3}" type="parTrans" cxnId="{884D2322-9AC1-4347-913F-D4E676CCAD43}">
      <dgm:prSet/>
      <dgm:spPr/>
    </dgm:pt>
    <dgm:pt modelId="{FF5938C1-0412-4D66-9B34-7694C6FBAF55}" type="sibTrans" cxnId="{884D2322-9AC1-4347-913F-D4E676CCAD43}">
      <dgm:prSet/>
      <dgm:spPr/>
    </dgm:pt>
    <dgm:pt modelId="{5FED4879-890E-4E22-859A-5A52DF7D4B3C}" type="pres">
      <dgm:prSet presAssocID="{A055C0C2-11BB-4828-903A-581622627B4C}" presName="root" presStyleCnt="0">
        <dgm:presLayoutVars>
          <dgm:dir/>
          <dgm:resizeHandles val="exact"/>
        </dgm:presLayoutVars>
      </dgm:prSet>
      <dgm:spPr/>
    </dgm:pt>
    <dgm:pt modelId="{FBC28DDA-4E19-4875-91B8-BB39941BA03A}" type="pres">
      <dgm:prSet presAssocID="{884CEB05-D030-4844-B159-63BE11D8B021}" presName="compNode" presStyleCnt="0"/>
      <dgm:spPr/>
    </dgm:pt>
    <dgm:pt modelId="{91C56136-AEFF-4A0E-BD09-1A8DD61F62E8}" type="pres">
      <dgm:prSet presAssocID="{884CEB05-D030-4844-B159-63BE11D8B021}" presName="bgRect" presStyleLbl="bgShp" presStyleIdx="0" presStyleCnt="6"/>
      <dgm:spPr/>
    </dgm:pt>
    <dgm:pt modelId="{DA06EBA0-9AD3-4260-A829-0A2DA10FE1CD}" type="pres">
      <dgm:prSet presAssocID="{884CEB05-D030-4844-B159-63BE11D8B02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899CB76-C1D2-4FAC-AFEB-80AAED688172}" type="pres">
      <dgm:prSet presAssocID="{884CEB05-D030-4844-B159-63BE11D8B021}" presName="spaceRect" presStyleCnt="0"/>
      <dgm:spPr/>
    </dgm:pt>
    <dgm:pt modelId="{951547FB-CBE3-4F83-BF05-E140DCF73080}" type="pres">
      <dgm:prSet presAssocID="{884CEB05-D030-4844-B159-63BE11D8B021}" presName="parTx" presStyleLbl="revTx" presStyleIdx="0" presStyleCnt="6">
        <dgm:presLayoutVars>
          <dgm:chMax val="0"/>
          <dgm:chPref val="0"/>
        </dgm:presLayoutVars>
      </dgm:prSet>
      <dgm:spPr/>
    </dgm:pt>
    <dgm:pt modelId="{65328135-7E30-4A36-829F-60AC1E1F65AC}" type="pres">
      <dgm:prSet presAssocID="{51B44FC6-864F-491C-8C63-C0F83FDB036C}" presName="sibTrans" presStyleCnt="0"/>
      <dgm:spPr/>
    </dgm:pt>
    <dgm:pt modelId="{EFA3740F-BA80-41DD-B225-5A46E0DBEA2D}" type="pres">
      <dgm:prSet presAssocID="{959D6900-8B80-4036-AAC4-4AA245AA7644}" presName="compNode" presStyleCnt="0"/>
      <dgm:spPr/>
    </dgm:pt>
    <dgm:pt modelId="{ABC5B34C-CEE5-4245-833E-2E736FC290B4}" type="pres">
      <dgm:prSet presAssocID="{959D6900-8B80-4036-AAC4-4AA245AA7644}" presName="bgRect" presStyleLbl="bgShp" presStyleIdx="1" presStyleCnt="6"/>
      <dgm:spPr/>
    </dgm:pt>
    <dgm:pt modelId="{7CB47569-0DDF-4B5C-B155-31D01545EE2F}" type="pres">
      <dgm:prSet presAssocID="{959D6900-8B80-4036-AAC4-4AA245AA764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DE840A-1BF8-4985-8866-60AFD89B4F98}" type="pres">
      <dgm:prSet presAssocID="{959D6900-8B80-4036-AAC4-4AA245AA7644}" presName="spaceRect" presStyleCnt="0"/>
      <dgm:spPr/>
    </dgm:pt>
    <dgm:pt modelId="{CF840416-815E-4211-BBBD-C29364638998}" type="pres">
      <dgm:prSet presAssocID="{959D6900-8B80-4036-AAC4-4AA245AA7644}" presName="parTx" presStyleLbl="revTx" presStyleIdx="1" presStyleCnt="6">
        <dgm:presLayoutVars>
          <dgm:chMax val="0"/>
          <dgm:chPref val="0"/>
        </dgm:presLayoutVars>
      </dgm:prSet>
      <dgm:spPr/>
    </dgm:pt>
    <dgm:pt modelId="{2702FD9B-AAF7-4540-AC6F-9B5B27D768D8}" type="pres">
      <dgm:prSet presAssocID="{FF5938C1-0412-4D66-9B34-7694C6FBAF55}" presName="sibTrans" presStyleCnt="0"/>
      <dgm:spPr/>
    </dgm:pt>
    <dgm:pt modelId="{6930431E-4E8A-4A7F-8980-3DCDE3043ED1}" type="pres">
      <dgm:prSet presAssocID="{05400D71-E4AA-46E7-AB60-EF11643CA897}" presName="compNode" presStyleCnt="0"/>
      <dgm:spPr/>
    </dgm:pt>
    <dgm:pt modelId="{D6A80F78-124C-4695-B48A-D47F101F7A16}" type="pres">
      <dgm:prSet presAssocID="{05400D71-E4AA-46E7-AB60-EF11643CA897}" presName="bgRect" presStyleLbl="bgShp" presStyleIdx="2" presStyleCnt="6"/>
      <dgm:spPr/>
    </dgm:pt>
    <dgm:pt modelId="{44B25B73-B09D-46C2-97AB-84FDD2DE65C3}" type="pres">
      <dgm:prSet presAssocID="{05400D71-E4AA-46E7-AB60-EF11643CA89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2414B393-7379-4F8E-BB7A-D29870A9FB09}" type="pres">
      <dgm:prSet presAssocID="{05400D71-E4AA-46E7-AB60-EF11643CA897}" presName="spaceRect" presStyleCnt="0"/>
      <dgm:spPr/>
    </dgm:pt>
    <dgm:pt modelId="{01C96D6D-63F3-4E52-8493-5BE2A002D9E0}" type="pres">
      <dgm:prSet presAssocID="{05400D71-E4AA-46E7-AB60-EF11643CA897}" presName="parTx" presStyleLbl="revTx" presStyleIdx="2" presStyleCnt="6">
        <dgm:presLayoutVars>
          <dgm:chMax val="0"/>
          <dgm:chPref val="0"/>
        </dgm:presLayoutVars>
      </dgm:prSet>
      <dgm:spPr/>
    </dgm:pt>
    <dgm:pt modelId="{86D4DEC9-88B7-411E-89F6-E4EA6CDDF0B0}" type="pres">
      <dgm:prSet presAssocID="{3F67E947-D643-4B7B-8A27-6FFED06E38EC}" presName="sibTrans" presStyleCnt="0"/>
      <dgm:spPr/>
    </dgm:pt>
    <dgm:pt modelId="{1D1A5F70-4D19-4FBD-ADFA-7BFE4425F960}" type="pres">
      <dgm:prSet presAssocID="{D09EF5DB-864E-4D5A-9A8D-6C36A662BD8F}" presName="compNode" presStyleCnt="0"/>
      <dgm:spPr/>
    </dgm:pt>
    <dgm:pt modelId="{108678B2-8F2B-4645-A347-E4D0FEB7E672}" type="pres">
      <dgm:prSet presAssocID="{D09EF5DB-864E-4D5A-9A8D-6C36A662BD8F}" presName="bgRect" presStyleLbl="bgShp" presStyleIdx="3" presStyleCnt="6"/>
      <dgm:spPr/>
    </dgm:pt>
    <dgm:pt modelId="{FA6AEDC4-339B-4427-9262-B5496CE5EB9D}" type="pres">
      <dgm:prSet presAssocID="{D09EF5DB-864E-4D5A-9A8D-6C36A662BD8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fico a barre"/>
        </a:ext>
      </dgm:extLst>
    </dgm:pt>
    <dgm:pt modelId="{AFBF3AB5-5FB6-4EFA-8D44-A8D8CE3F2851}" type="pres">
      <dgm:prSet presAssocID="{D09EF5DB-864E-4D5A-9A8D-6C36A662BD8F}" presName="spaceRect" presStyleCnt="0"/>
      <dgm:spPr/>
    </dgm:pt>
    <dgm:pt modelId="{97542278-B6BB-4B08-9F90-57989E75AA83}" type="pres">
      <dgm:prSet presAssocID="{D09EF5DB-864E-4D5A-9A8D-6C36A662BD8F}" presName="parTx" presStyleLbl="revTx" presStyleIdx="3" presStyleCnt="6">
        <dgm:presLayoutVars>
          <dgm:chMax val="0"/>
          <dgm:chPref val="0"/>
        </dgm:presLayoutVars>
      </dgm:prSet>
      <dgm:spPr/>
    </dgm:pt>
    <dgm:pt modelId="{6B5349CB-F104-42B2-AA95-ACAEBC6B4CD3}" type="pres">
      <dgm:prSet presAssocID="{7B9E4A9C-58C3-43A8-8B87-94CD62160786}" presName="sibTrans" presStyleCnt="0"/>
      <dgm:spPr/>
    </dgm:pt>
    <dgm:pt modelId="{1F51446E-A9E0-49D6-99DC-B1D908EE50E4}" type="pres">
      <dgm:prSet presAssocID="{2743C77B-43A5-41F4-8767-490839E91B22}" presName="compNode" presStyleCnt="0"/>
      <dgm:spPr/>
    </dgm:pt>
    <dgm:pt modelId="{5B0FA5FE-F51F-43B6-86BC-4CF95C51B02C}" type="pres">
      <dgm:prSet presAssocID="{2743C77B-43A5-41F4-8767-490839E91B22}" presName="bgRect" presStyleLbl="bgShp" presStyleIdx="4" presStyleCnt="6"/>
      <dgm:spPr/>
    </dgm:pt>
    <dgm:pt modelId="{EE5F3583-91F7-4069-B440-76FDDC82F3A5}" type="pres">
      <dgm:prSet presAssocID="{2743C77B-43A5-41F4-8767-490839E91B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F954915-96F1-4EBC-AAE8-B50A20493684}" type="pres">
      <dgm:prSet presAssocID="{2743C77B-43A5-41F4-8767-490839E91B22}" presName="spaceRect" presStyleCnt="0"/>
      <dgm:spPr/>
    </dgm:pt>
    <dgm:pt modelId="{4DD5A19C-6C10-45C3-92AB-F79D4EF47A79}" type="pres">
      <dgm:prSet presAssocID="{2743C77B-43A5-41F4-8767-490839E91B22}" presName="parTx" presStyleLbl="revTx" presStyleIdx="4" presStyleCnt="6">
        <dgm:presLayoutVars>
          <dgm:chMax val="0"/>
          <dgm:chPref val="0"/>
        </dgm:presLayoutVars>
      </dgm:prSet>
      <dgm:spPr/>
    </dgm:pt>
    <dgm:pt modelId="{37D540D9-F097-44BF-9B0D-0720A1A5BB6A}" type="pres">
      <dgm:prSet presAssocID="{6FBBF9A8-BA0A-41F5-9379-B0C6402306CA}" presName="sibTrans" presStyleCnt="0"/>
      <dgm:spPr/>
    </dgm:pt>
    <dgm:pt modelId="{9C525831-86E0-4FC8-B0E6-42CCAC8BB829}" type="pres">
      <dgm:prSet presAssocID="{44FFE798-3D72-4A64-957C-DCBA997AC602}" presName="compNode" presStyleCnt="0"/>
      <dgm:spPr/>
    </dgm:pt>
    <dgm:pt modelId="{DBFE47E0-844C-4B8C-8FE5-37A94F962D6D}" type="pres">
      <dgm:prSet presAssocID="{44FFE798-3D72-4A64-957C-DCBA997AC602}" presName="bgRect" presStyleLbl="bgShp" presStyleIdx="5" presStyleCnt="6"/>
      <dgm:spPr/>
    </dgm:pt>
    <dgm:pt modelId="{211377AA-A42C-4F40-BCC7-E88F374E6DC0}" type="pres">
      <dgm:prSet presAssocID="{44FFE798-3D72-4A64-957C-DCBA997AC60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822257C-D5B6-438E-B7D4-A8ABE385357A}" type="pres">
      <dgm:prSet presAssocID="{44FFE798-3D72-4A64-957C-DCBA997AC602}" presName="spaceRect" presStyleCnt="0"/>
      <dgm:spPr/>
    </dgm:pt>
    <dgm:pt modelId="{2FED2B6B-54B1-4908-BDE6-0AA05D832057}" type="pres">
      <dgm:prSet presAssocID="{44FFE798-3D72-4A64-957C-DCBA997AC60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2409404-66DD-483C-A0FF-7E6E8D017F65}" srcId="{A055C0C2-11BB-4828-903A-581622627B4C}" destId="{884CEB05-D030-4844-B159-63BE11D8B021}" srcOrd="0" destOrd="0" parTransId="{542B2F16-60AF-4D13-B9A2-0B24310CC312}" sibTransId="{51B44FC6-864F-491C-8C63-C0F83FDB036C}"/>
    <dgm:cxn modelId="{884D2322-9AC1-4347-913F-D4E676CCAD43}" srcId="{A055C0C2-11BB-4828-903A-581622627B4C}" destId="{959D6900-8B80-4036-AAC4-4AA245AA7644}" srcOrd="1" destOrd="0" parTransId="{F4F97662-5EFE-4F6B-A658-4CAC32CF92E3}" sibTransId="{FF5938C1-0412-4D66-9B34-7694C6FBAF55}"/>
    <dgm:cxn modelId="{100A3A5C-A793-4E59-9366-CCD33F804C23}" type="presOf" srcId="{959D6900-8B80-4036-AAC4-4AA245AA7644}" destId="{CF840416-815E-4211-BBBD-C29364638998}" srcOrd="0" destOrd="0" presId="urn:microsoft.com/office/officeart/2018/2/layout/IconVerticalSolidList"/>
    <dgm:cxn modelId="{C4987E65-0877-4ECB-B663-62897E12D5CD}" srcId="{A055C0C2-11BB-4828-903A-581622627B4C}" destId="{2743C77B-43A5-41F4-8767-490839E91B22}" srcOrd="4" destOrd="0" parTransId="{17DF8EA4-4D1E-4719-AFAB-CD90E6A7F092}" sibTransId="{6FBBF9A8-BA0A-41F5-9379-B0C6402306CA}"/>
    <dgm:cxn modelId="{07301792-6DF4-4FAE-85EC-5FD187CB29F5}" srcId="{A055C0C2-11BB-4828-903A-581622627B4C}" destId="{D09EF5DB-864E-4D5A-9A8D-6C36A662BD8F}" srcOrd="3" destOrd="0" parTransId="{30FEFED3-13AE-44E6-894C-CB6877D460F6}" sibTransId="{7B9E4A9C-58C3-43A8-8B87-94CD62160786}"/>
    <dgm:cxn modelId="{00D2CC93-4081-4014-AF48-B82C472D612D}" srcId="{A055C0C2-11BB-4828-903A-581622627B4C}" destId="{05400D71-E4AA-46E7-AB60-EF11643CA897}" srcOrd="2" destOrd="0" parTransId="{BB8C8CC5-98C2-4E38-9147-0F856F5018E2}" sibTransId="{3F67E947-D643-4B7B-8A27-6FFED06E38EC}"/>
    <dgm:cxn modelId="{428152A7-DDB0-4A22-8C02-D9E174944048}" type="presOf" srcId="{A055C0C2-11BB-4828-903A-581622627B4C}" destId="{5FED4879-890E-4E22-859A-5A52DF7D4B3C}" srcOrd="0" destOrd="0" presId="urn:microsoft.com/office/officeart/2018/2/layout/IconVerticalSolidList"/>
    <dgm:cxn modelId="{F3A33CB1-D882-49BF-AC52-4A8EF2615525}" type="presOf" srcId="{D09EF5DB-864E-4D5A-9A8D-6C36A662BD8F}" destId="{97542278-B6BB-4B08-9F90-57989E75AA83}" srcOrd="0" destOrd="0" presId="urn:microsoft.com/office/officeart/2018/2/layout/IconVerticalSolidList"/>
    <dgm:cxn modelId="{43B6D8D8-FD53-49CF-BC2F-DC258FFD42E1}" srcId="{A055C0C2-11BB-4828-903A-581622627B4C}" destId="{44FFE798-3D72-4A64-957C-DCBA997AC602}" srcOrd="5" destOrd="0" parTransId="{5D1F910A-C6BB-40BF-BBBA-F07E0A3ADD1F}" sibTransId="{D53436FA-4882-4C94-A181-B75B48D925AE}"/>
    <dgm:cxn modelId="{67349DDE-C219-47E1-8F9E-53954ABA3CCB}" type="presOf" srcId="{05400D71-E4AA-46E7-AB60-EF11643CA897}" destId="{01C96D6D-63F3-4E52-8493-5BE2A002D9E0}" srcOrd="0" destOrd="0" presId="urn:microsoft.com/office/officeart/2018/2/layout/IconVerticalSolidList"/>
    <dgm:cxn modelId="{C2001BE7-A6BC-4A9B-8554-D6D86EF6A734}" type="presOf" srcId="{44FFE798-3D72-4A64-957C-DCBA997AC602}" destId="{2FED2B6B-54B1-4908-BDE6-0AA05D832057}" srcOrd="0" destOrd="0" presId="urn:microsoft.com/office/officeart/2018/2/layout/IconVerticalSolidList"/>
    <dgm:cxn modelId="{DEF836F3-90F8-4369-8B8C-5E39B13FF69F}" type="presOf" srcId="{884CEB05-D030-4844-B159-63BE11D8B021}" destId="{951547FB-CBE3-4F83-BF05-E140DCF73080}" srcOrd="0" destOrd="0" presId="urn:microsoft.com/office/officeart/2018/2/layout/IconVerticalSolidList"/>
    <dgm:cxn modelId="{644A67FA-4208-4A12-BE14-9DE8F900C913}" type="presOf" srcId="{2743C77B-43A5-41F4-8767-490839E91B22}" destId="{4DD5A19C-6C10-45C3-92AB-F79D4EF47A79}" srcOrd="0" destOrd="0" presId="urn:microsoft.com/office/officeart/2018/2/layout/IconVerticalSolidList"/>
    <dgm:cxn modelId="{1710ECAE-8E8B-4D41-94E5-E426278E95D1}" type="presParOf" srcId="{5FED4879-890E-4E22-859A-5A52DF7D4B3C}" destId="{FBC28DDA-4E19-4875-91B8-BB39941BA03A}" srcOrd="0" destOrd="0" presId="urn:microsoft.com/office/officeart/2018/2/layout/IconVerticalSolidList"/>
    <dgm:cxn modelId="{43FF4B3E-EC52-48A6-A974-9E5700F4F1B5}" type="presParOf" srcId="{FBC28DDA-4E19-4875-91B8-BB39941BA03A}" destId="{91C56136-AEFF-4A0E-BD09-1A8DD61F62E8}" srcOrd="0" destOrd="0" presId="urn:microsoft.com/office/officeart/2018/2/layout/IconVerticalSolidList"/>
    <dgm:cxn modelId="{8CEB2848-8A59-4329-91C2-D6CBD809EF63}" type="presParOf" srcId="{FBC28DDA-4E19-4875-91B8-BB39941BA03A}" destId="{DA06EBA0-9AD3-4260-A829-0A2DA10FE1CD}" srcOrd="1" destOrd="0" presId="urn:microsoft.com/office/officeart/2018/2/layout/IconVerticalSolidList"/>
    <dgm:cxn modelId="{BFE28763-59E2-4582-BE4A-A25B91BC861D}" type="presParOf" srcId="{FBC28DDA-4E19-4875-91B8-BB39941BA03A}" destId="{9899CB76-C1D2-4FAC-AFEB-80AAED688172}" srcOrd="2" destOrd="0" presId="urn:microsoft.com/office/officeart/2018/2/layout/IconVerticalSolidList"/>
    <dgm:cxn modelId="{59F3873F-10AD-4F29-8952-1958405D0BAC}" type="presParOf" srcId="{FBC28DDA-4E19-4875-91B8-BB39941BA03A}" destId="{951547FB-CBE3-4F83-BF05-E140DCF73080}" srcOrd="3" destOrd="0" presId="urn:microsoft.com/office/officeart/2018/2/layout/IconVerticalSolidList"/>
    <dgm:cxn modelId="{DEE8C000-4771-4A85-974B-B9661A5D8337}" type="presParOf" srcId="{5FED4879-890E-4E22-859A-5A52DF7D4B3C}" destId="{65328135-7E30-4A36-829F-60AC1E1F65AC}" srcOrd="1" destOrd="0" presId="urn:microsoft.com/office/officeart/2018/2/layout/IconVerticalSolidList"/>
    <dgm:cxn modelId="{FA646F45-C76A-45AE-ACB6-B1C72804C0BF}" type="presParOf" srcId="{5FED4879-890E-4E22-859A-5A52DF7D4B3C}" destId="{EFA3740F-BA80-41DD-B225-5A46E0DBEA2D}" srcOrd="2" destOrd="0" presId="urn:microsoft.com/office/officeart/2018/2/layout/IconVerticalSolidList"/>
    <dgm:cxn modelId="{03FAB348-734C-4C92-B084-FFD4ECC23044}" type="presParOf" srcId="{EFA3740F-BA80-41DD-B225-5A46E0DBEA2D}" destId="{ABC5B34C-CEE5-4245-833E-2E736FC290B4}" srcOrd="0" destOrd="0" presId="urn:microsoft.com/office/officeart/2018/2/layout/IconVerticalSolidList"/>
    <dgm:cxn modelId="{5DC222F8-FB1A-4A03-B8C1-33409F6C99BC}" type="presParOf" srcId="{EFA3740F-BA80-41DD-B225-5A46E0DBEA2D}" destId="{7CB47569-0DDF-4B5C-B155-31D01545EE2F}" srcOrd="1" destOrd="0" presId="urn:microsoft.com/office/officeart/2018/2/layout/IconVerticalSolidList"/>
    <dgm:cxn modelId="{B96EB18D-4A85-45EE-AA1E-E74908FDE069}" type="presParOf" srcId="{EFA3740F-BA80-41DD-B225-5A46E0DBEA2D}" destId="{2ADE840A-1BF8-4985-8866-60AFD89B4F98}" srcOrd="2" destOrd="0" presId="urn:microsoft.com/office/officeart/2018/2/layout/IconVerticalSolidList"/>
    <dgm:cxn modelId="{C0A59C5B-2048-49FC-B9B1-77C87474352A}" type="presParOf" srcId="{EFA3740F-BA80-41DD-B225-5A46E0DBEA2D}" destId="{CF840416-815E-4211-BBBD-C29364638998}" srcOrd="3" destOrd="0" presId="urn:microsoft.com/office/officeart/2018/2/layout/IconVerticalSolidList"/>
    <dgm:cxn modelId="{816C8FA9-9E37-4F44-8CA6-F209ED22A058}" type="presParOf" srcId="{5FED4879-890E-4E22-859A-5A52DF7D4B3C}" destId="{2702FD9B-AAF7-4540-AC6F-9B5B27D768D8}" srcOrd="3" destOrd="0" presId="urn:microsoft.com/office/officeart/2018/2/layout/IconVerticalSolidList"/>
    <dgm:cxn modelId="{D4FB349F-129E-4D31-8E85-896BFA38B530}" type="presParOf" srcId="{5FED4879-890E-4E22-859A-5A52DF7D4B3C}" destId="{6930431E-4E8A-4A7F-8980-3DCDE3043ED1}" srcOrd="4" destOrd="0" presId="urn:microsoft.com/office/officeart/2018/2/layout/IconVerticalSolidList"/>
    <dgm:cxn modelId="{41A776B9-C75F-42BC-9242-6C662C1A0228}" type="presParOf" srcId="{6930431E-4E8A-4A7F-8980-3DCDE3043ED1}" destId="{D6A80F78-124C-4695-B48A-D47F101F7A16}" srcOrd="0" destOrd="0" presId="urn:microsoft.com/office/officeart/2018/2/layout/IconVerticalSolidList"/>
    <dgm:cxn modelId="{DA26F834-C019-44C9-9E87-C2FE0B52F4A2}" type="presParOf" srcId="{6930431E-4E8A-4A7F-8980-3DCDE3043ED1}" destId="{44B25B73-B09D-46C2-97AB-84FDD2DE65C3}" srcOrd="1" destOrd="0" presId="urn:microsoft.com/office/officeart/2018/2/layout/IconVerticalSolidList"/>
    <dgm:cxn modelId="{7DEE094D-2236-44FE-BF86-6B8E73E84077}" type="presParOf" srcId="{6930431E-4E8A-4A7F-8980-3DCDE3043ED1}" destId="{2414B393-7379-4F8E-BB7A-D29870A9FB09}" srcOrd="2" destOrd="0" presId="urn:microsoft.com/office/officeart/2018/2/layout/IconVerticalSolidList"/>
    <dgm:cxn modelId="{D216BB75-FF70-4A74-8B24-2CBFF2AB23B0}" type="presParOf" srcId="{6930431E-4E8A-4A7F-8980-3DCDE3043ED1}" destId="{01C96D6D-63F3-4E52-8493-5BE2A002D9E0}" srcOrd="3" destOrd="0" presId="urn:microsoft.com/office/officeart/2018/2/layout/IconVerticalSolidList"/>
    <dgm:cxn modelId="{1DD961EF-3B80-487F-BBA2-50E2F93D4B07}" type="presParOf" srcId="{5FED4879-890E-4E22-859A-5A52DF7D4B3C}" destId="{86D4DEC9-88B7-411E-89F6-E4EA6CDDF0B0}" srcOrd="5" destOrd="0" presId="urn:microsoft.com/office/officeart/2018/2/layout/IconVerticalSolidList"/>
    <dgm:cxn modelId="{0AAACFE0-44D8-4246-8C8A-2EEBC5DA6BF5}" type="presParOf" srcId="{5FED4879-890E-4E22-859A-5A52DF7D4B3C}" destId="{1D1A5F70-4D19-4FBD-ADFA-7BFE4425F960}" srcOrd="6" destOrd="0" presId="urn:microsoft.com/office/officeart/2018/2/layout/IconVerticalSolidList"/>
    <dgm:cxn modelId="{F1FB21DF-392E-4E3D-98B4-68FDDDCF7E1E}" type="presParOf" srcId="{1D1A5F70-4D19-4FBD-ADFA-7BFE4425F960}" destId="{108678B2-8F2B-4645-A347-E4D0FEB7E672}" srcOrd="0" destOrd="0" presId="urn:microsoft.com/office/officeart/2018/2/layout/IconVerticalSolidList"/>
    <dgm:cxn modelId="{7BDD51C1-111F-411E-8B38-CFA1DAA91C14}" type="presParOf" srcId="{1D1A5F70-4D19-4FBD-ADFA-7BFE4425F960}" destId="{FA6AEDC4-339B-4427-9262-B5496CE5EB9D}" srcOrd="1" destOrd="0" presId="urn:microsoft.com/office/officeart/2018/2/layout/IconVerticalSolidList"/>
    <dgm:cxn modelId="{0A092637-138B-438B-850A-1930A9026205}" type="presParOf" srcId="{1D1A5F70-4D19-4FBD-ADFA-7BFE4425F960}" destId="{AFBF3AB5-5FB6-4EFA-8D44-A8D8CE3F2851}" srcOrd="2" destOrd="0" presId="urn:microsoft.com/office/officeart/2018/2/layout/IconVerticalSolidList"/>
    <dgm:cxn modelId="{A9E54D93-B96E-4DFA-A5A8-53217C1CEBDB}" type="presParOf" srcId="{1D1A5F70-4D19-4FBD-ADFA-7BFE4425F960}" destId="{97542278-B6BB-4B08-9F90-57989E75AA83}" srcOrd="3" destOrd="0" presId="urn:microsoft.com/office/officeart/2018/2/layout/IconVerticalSolidList"/>
    <dgm:cxn modelId="{654294C2-8867-420F-9741-5EC8F1E63A95}" type="presParOf" srcId="{5FED4879-890E-4E22-859A-5A52DF7D4B3C}" destId="{6B5349CB-F104-42B2-AA95-ACAEBC6B4CD3}" srcOrd="7" destOrd="0" presId="urn:microsoft.com/office/officeart/2018/2/layout/IconVerticalSolidList"/>
    <dgm:cxn modelId="{6B1786CC-B41A-4405-8559-6B2F9BF3A322}" type="presParOf" srcId="{5FED4879-890E-4E22-859A-5A52DF7D4B3C}" destId="{1F51446E-A9E0-49D6-99DC-B1D908EE50E4}" srcOrd="8" destOrd="0" presId="urn:microsoft.com/office/officeart/2018/2/layout/IconVerticalSolidList"/>
    <dgm:cxn modelId="{C1AFEA0A-3D99-47D9-8AC2-37CA47770118}" type="presParOf" srcId="{1F51446E-A9E0-49D6-99DC-B1D908EE50E4}" destId="{5B0FA5FE-F51F-43B6-86BC-4CF95C51B02C}" srcOrd="0" destOrd="0" presId="urn:microsoft.com/office/officeart/2018/2/layout/IconVerticalSolidList"/>
    <dgm:cxn modelId="{D43D2161-2DFA-44E8-973A-18193B8C9A6C}" type="presParOf" srcId="{1F51446E-A9E0-49D6-99DC-B1D908EE50E4}" destId="{EE5F3583-91F7-4069-B440-76FDDC82F3A5}" srcOrd="1" destOrd="0" presId="urn:microsoft.com/office/officeart/2018/2/layout/IconVerticalSolidList"/>
    <dgm:cxn modelId="{7CE9D9B1-4E5F-4D16-9D86-478980AEB2D2}" type="presParOf" srcId="{1F51446E-A9E0-49D6-99DC-B1D908EE50E4}" destId="{CF954915-96F1-4EBC-AAE8-B50A20493684}" srcOrd="2" destOrd="0" presId="urn:microsoft.com/office/officeart/2018/2/layout/IconVerticalSolidList"/>
    <dgm:cxn modelId="{569955AE-3FEA-424B-A88D-B31E3BF1A9D6}" type="presParOf" srcId="{1F51446E-A9E0-49D6-99DC-B1D908EE50E4}" destId="{4DD5A19C-6C10-45C3-92AB-F79D4EF47A79}" srcOrd="3" destOrd="0" presId="urn:microsoft.com/office/officeart/2018/2/layout/IconVerticalSolidList"/>
    <dgm:cxn modelId="{A5F3B041-42A0-4A47-96E7-EB800D21FC4D}" type="presParOf" srcId="{5FED4879-890E-4E22-859A-5A52DF7D4B3C}" destId="{37D540D9-F097-44BF-9B0D-0720A1A5BB6A}" srcOrd="9" destOrd="0" presId="urn:microsoft.com/office/officeart/2018/2/layout/IconVerticalSolidList"/>
    <dgm:cxn modelId="{ED668BE0-E452-4488-9298-6D4AE07811CB}" type="presParOf" srcId="{5FED4879-890E-4E22-859A-5A52DF7D4B3C}" destId="{9C525831-86E0-4FC8-B0E6-42CCAC8BB829}" srcOrd="10" destOrd="0" presId="urn:microsoft.com/office/officeart/2018/2/layout/IconVerticalSolidList"/>
    <dgm:cxn modelId="{C7916B96-60D0-496E-A1D3-E8F364C299BC}" type="presParOf" srcId="{9C525831-86E0-4FC8-B0E6-42CCAC8BB829}" destId="{DBFE47E0-844C-4B8C-8FE5-37A94F962D6D}" srcOrd="0" destOrd="0" presId="urn:microsoft.com/office/officeart/2018/2/layout/IconVerticalSolidList"/>
    <dgm:cxn modelId="{CE444A10-B1E4-41AF-80B1-D5BF8A96FBA7}" type="presParOf" srcId="{9C525831-86E0-4FC8-B0E6-42CCAC8BB829}" destId="{211377AA-A42C-4F40-BCC7-E88F374E6DC0}" srcOrd="1" destOrd="0" presId="urn:microsoft.com/office/officeart/2018/2/layout/IconVerticalSolidList"/>
    <dgm:cxn modelId="{46D7189E-9001-46F4-808D-D783684DB75D}" type="presParOf" srcId="{9C525831-86E0-4FC8-B0E6-42CCAC8BB829}" destId="{D822257C-D5B6-438E-B7D4-A8ABE385357A}" srcOrd="2" destOrd="0" presId="urn:microsoft.com/office/officeart/2018/2/layout/IconVerticalSolidList"/>
    <dgm:cxn modelId="{2BCA3DE0-49FA-4B02-B531-3DDC4E7A41DE}" type="presParOf" srcId="{9C525831-86E0-4FC8-B0E6-42CCAC8BB829}" destId="{2FED2B6B-54B1-4908-BDE6-0AA05D832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B09E3-731D-409B-BBA8-6DB417E6B3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93CE4A-1778-4429-8DF6-1C6A7398A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Predicting a person’s gender</a:t>
          </a:r>
          <a:r>
            <a:rPr lang="en-GB" b="0" dirty="0"/>
            <a:t> in forensics could reduce the field of research around </a:t>
          </a:r>
          <a:r>
            <a:rPr lang="en-GB" b="1" dirty="0"/>
            <a:t>50%</a:t>
          </a:r>
          <a:endParaRPr lang="en-US" b="0" dirty="0"/>
        </a:p>
      </dgm:t>
    </dgm:pt>
    <dgm:pt modelId="{8CBF2807-A399-4110-9CB1-5F14C497E312}" type="parTrans" cxnId="{3E815522-107E-4BD5-9921-328C229DB4F4}">
      <dgm:prSet/>
      <dgm:spPr/>
      <dgm:t>
        <a:bodyPr/>
        <a:lstStyle/>
        <a:p>
          <a:endParaRPr lang="en-US"/>
        </a:p>
      </dgm:t>
    </dgm:pt>
    <dgm:pt modelId="{4D557D93-7733-4E05-A97D-73286D5DBADE}" type="sibTrans" cxnId="{3E815522-107E-4BD5-9921-328C229DB4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6A900A-EAF8-4FBD-8E76-513A6110386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Face can be </a:t>
          </a:r>
          <a:r>
            <a:rPr lang="en-GB" b="1" dirty="0"/>
            <a:t>altered</a:t>
          </a:r>
          <a:r>
            <a:rPr lang="en-GB" b="0" dirty="0"/>
            <a:t> with typical traits of the population of the opposite gender like </a:t>
          </a:r>
          <a:r>
            <a:rPr lang="en-GB" b="1" dirty="0"/>
            <a:t>make-up</a:t>
          </a:r>
          <a:endParaRPr lang="en-US" b="1" dirty="0"/>
        </a:p>
      </dgm:t>
    </dgm:pt>
    <dgm:pt modelId="{F972F0EE-7B2E-47E2-A142-7F17A75E2FBD}" type="parTrans" cxnId="{939B374D-76BD-4570-9C1E-023D986C3373}">
      <dgm:prSet/>
      <dgm:spPr/>
      <dgm:t>
        <a:bodyPr/>
        <a:lstStyle/>
        <a:p>
          <a:endParaRPr lang="en-US"/>
        </a:p>
      </dgm:t>
    </dgm:pt>
    <dgm:pt modelId="{CD191D60-566F-465B-80B8-D440460BD584}" type="sibTrans" cxnId="{939B374D-76BD-4570-9C1E-023D986C33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456B5F-F403-423F-A407-7678CB0E8F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Motivations for this research </a:t>
          </a:r>
          <a:r>
            <a:rPr lang="en-GB" b="1" dirty="0"/>
            <a:t>video surveillance </a:t>
          </a:r>
          <a:r>
            <a:rPr lang="en-GB" b="0" dirty="0"/>
            <a:t>&amp;</a:t>
          </a:r>
          <a:r>
            <a:rPr lang="en-GB" b="1" dirty="0"/>
            <a:t> security</a:t>
          </a:r>
          <a:endParaRPr lang="en-US" b="1" dirty="0"/>
        </a:p>
      </dgm:t>
    </dgm:pt>
    <dgm:pt modelId="{5C7B84F4-15ED-4029-9DE0-6B1E9C653E24}" type="parTrans" cxnId="{2CCD935D-8E0E-4372-A09F-B7951817E914}">
      <dgm:prSet/>
      <dgm:spPr/>
      <dgm:t>
        <a:bodyPr/>
        <a:lstStyle/>
        <a:p>
          <a:endParaRPr lang="en-US"/>
        </a:p>
      </dgm:t>
    </dgm:pt>
    <dgm:pt modelId="{B36A9161-A45A-41D3-A132-1D88FCFE0752}" type="sibTrans" cxnId="{2CCD935D-8E0E-4372-A09F-B7951817E9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5B609F-82A1-4386-8851-A7452AB94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Our</a:t>
          </a:r>
          <a:r>
            <a:rPr lang="en-US" b="1" dirty="0"/>
            <a:t> goal </a:t>
          </a:r>
          <a:r>
            <a:rPr lang="en-US" dirty="0"/>
            <a:t>is </a:t>
          </a:r>
          <a:r>
            <a:rPr lang="en-US" b="0" dirty="0"/>
            <a:t>to find an </a:t>
          </a:r>
          <a:r>
            <a:rPr lang="en-US" b="1" dirty="0"/>
            <a:t>accurate gender</a:t>
          </a:r>
          <a:r>
            <a:rPr lang="en-US" dirty="0"/>
            <a:t> prediction system which doesn’t involve storing personal data as a template i.e. face images</a:t>
          </a:r>
        </a:p>
      </dgm:t>
    </dgm:pt>
    <dgm:pt modelId="{25024554-876B-4FD7-949B-AE02195311B7}" type="parTrans" cxnId="{26EB5445-B5AB-44B2-920F-98688A45F6D1}">
      <dgm:prSet/>
      <dgm:spPr/>
      <dgm:t>
        <a:bodyPr/>
        <a:lstStyle/>
        <a:p>
          <a:endParaRPr lang="en-US"/>
        </a:p>
      </dgm:t>
    </dgm:pt>
    <dgm:pt modelId="{E1F94BDB-2A4B-4AFE-9FDB-8182A8405E23}" type="sibTrans" cxnId="{26EB5445-B5AB-44B2-920F-98688A45F6D1}">
      <dgm:prSet/>
      <dgm:spPr/>
      <dgm:t>
        <a:bodyPr/>
        <a:lstStyle/>
        <a:p>
          <a:endParaRPr lang="en-US"/>
        </a:p>
      </dgm:t>
    </dgm:pt>
    <dgm:pt modelId="{CBF1CB4D-8715-4D26-9CE8-117C164296C4}" type="pres">
      <dgm:prSet presAssocID="{352B09E3-731D-409B-BBA8-6DB417E6B3F4}" presName="root" presStyleCnt="0">
        <dgm:presLayoutVars>
          <dgm:dir/>
          <dgm:resizeHandles val="exact"/>
        </dgm:presLayoutVars>
      </dgm:prSet>
      <dgm:spPr/>
    </dgm:pt>
    <dgm:pt modelId="{C1F9FFA3-0AAA-4475-9CE4-0FC204EC99E5}" type="pres">
      <dgm:prSet presAssocID="{352B09E3-731D-409B-BBA8-6DB417E6B3F4}" presName="container" presStyleCnt="0">
        <dgm:presLayoutVars>
          <dgm:dir/>
          <dgm:resizeHandles val="exact"/>
        </dgm:presLayoutVars>
      </dgm:prSet>
      <dgm:spPr/>
    </dgm:pt>
    <dgm:pt modelId="{C115A3BC-EE86-4E6E-9A2C-4F81F272D28B}" type="pres">
      <dgm:prSet presAssocID="{C793CE4A-1778-4429-8DF6-1C6A7398AE46}" presName="compNode" presStyleCnt="0"/>
      <dgm:spPr/>
    </dgm:pt>
    <dgm:pt modelId="{5DC913D7-1BB9-4263-84DD-F88469A76088}" type="pres">
      <dgm:prSet presAssocID="{C793CE4A-1778-4429-8DF6-1C6A7398AE46}" presName="iconBgRect" presStyleLbl="bgShp" presStyleIdx="0" presStyleCnt="4"/>
      <dgm:spPr/>
    </dgm:pt>
    <dgm:pt modelId="{FD3088C0-CC39-480D-8202-9CEBAA595FF9}" type="pres">
      <dgm:prSet presAssocID="{C793CE4A-1778-4429-8DF6-1C6A7398AE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omo e donna"/>
        </a:ext>
      </dgm:extLst>
    </dgm:pt>
    <dgm:pt modelId="{3ED05036-7036-4740-B2F5-B0A33E5BDB9A}" type="pres">
      <dgm:prSet presAssocID="{C793CE4A-1778-4429-8DF6-1C6A7398AE46}" presName="spaceRect" presStyleCnt="0"/>
      <dgm:spPr/>
    </dgm:pt>
    <dgm:pt modelId="{90EE618D-945D-473D-9438-29D9954F95B8}" type="pres">
      <dgm:prSet presAssocID="{C793CE4A-1778-4429-8DF6-1C6A7398AE46}" presName="textRect" presStyleLbl="revTx" presStyleIdx="0" presStyleCnt="4">
        <dgm:presLayoutVars>
          <dgm:chMax val="1"/>
          <dgm:chPref val="1"/>
        </dgm:presLayoutVars>
      </dgm:prSet>
      <dgm:spPr/>
    </dgm:pt>
    <dgm:pt modelId="{A9C601A8-1082-4357-ABBC-B6FC7701BDFA}" type="pres">
      <dgm:prSet presAssocID="{4D557D93-7733-4E05-A97D-73286D5DBADE}" presName="sibTrans" presStyleLbl="sibTrans2D1" presStyleIdx="0" presStyleCnt="0"/>
      <dgm:spPr/>
    </dgm:pt>
    <dgm:pt modelId="{36E1607B-149C-4926-A97E-E754CAB35DF1}" type="pres">
      <dgm:prSet presAssocID="{AB6A900A-EAF8-4FBD-8E76-513A61103860}" presName="compNode" presStyleCnt="0"/>
      <dgm:spPr/>
    </dgm:pt>
    <dgm:pt modelId="{540F8310-F0AD-40DD-AB4E-7320BD810128}" type="pres">
      <dgm:prSet presAssocID="{AB6A900A-EAF8-4FBD-8E76-513A61103860}" presName="iconBgRect" presStyleLbl="bgShp" presStyleIdx="1" presStyleCnt="4"/>
      <dgm:spPr/>
    </dgm:pt>
    <dgm:pt modelId="{42E9FC96-9BDA-4769-A585-C6BCFCC40741}" type="pres">
      <dgm:prSet presAssocID="{AB6A900A-EAF8-4FBD-8E76-513A611038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3BD9A3F0-4DEE-43DC-8965-1685E0BFBFCE}" type="pres">
      <dgm:prSet presAssocID="{AB6A900A-EAF8-4FBD-8E76-513A61103860}" presName="spaceRect" presStyleCnt="0"/>
      <dgm:spPr/>
    </dgm:pt>
    <dgm:pt modelId="{B0637AD4-5CEE-4835-9949-1E61A506D66C}" type="pres">
      <dgm:prSet presAssocID="{AB6A900A-EAF8-4FBD-8E76-513A61103860}" presName="textRect" presStyleLbl="revTx" presStyleIdx="1" presStyleCnt="4">
        <dgm:presLayoutVars>
          <dgm:chMax val="1"/>
          <dgm:chPref val="1"/>
        </dgm:presLayoutVars>
      </dgm:prSet>
      <dgm:spPr/>
    </dgm:pt>
    <dgm:pt modelId="{680DBB0E-1231-491F-8E29-193AC5247352}" type="pres">
      <dgm:prSet presAssocID="{CD191D60-566F-465B-80B8-D440460BD584}" presName="sibTrans" presStyleLbl="sibTrans2D1" presStyleIdx="0" presStyleCnt="0"/>
      <dgm:spPr/>
    </dgm:pt>
    <dgm:pt modelId="{5D4B9940-A024-4ECC-8F90-3A3F33E9C12C}" type="pres">
      <dgm:prSet presAssocID="{8D456B5F-F403-423F-A407-7678CB0E8F17}" presName="compNode" presStyleCnt="0"/>
      <dgm:spPr/>
    </dgm:pt>
    <dgm:pt modelId="{39C237A2-1A72-45BF-8381-BA482EE9C6E0}" type="pres">
      <dgm:prSet presAssocID="{8D456B5F-F403-423F-A407-7678CB0E8F17}" presName="iconBgRect" presStyleLbl="bgShp" presStyleIdx="2" presStyleCnt="4"/>
      <dgm:spPr/>
    </dgm:pt>
    <dgm:pt modelId="{8D57E511-CC20-4E13-9B76-DC8A7979B745}" type="pres">
      <dgm:prSet presAssocID="{8D456B5F-F403-423F-A407-7678CB0E8F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camera di sicurezza"/>
        </a:ext>
      </dgm:extLst>
    </dgm:pt>
    <dgm:pt modelId="{BF22242D-F4FE-4AF8-BF01-94FEBB4247FC}" type="pres">
      <dgm:prSet presAssocID="{8D456B5F-F403-423F-A407-7678CB0E8F17}" presName="spaceRect" presStyleCnt="0"/>
      <dgm:spPr/>
    </dgm:pt>
    <dgm:pt modelId="{EB75DE89-3543-413F-9169-E17A082A3957}" type="pres">
      <dgm:prSet presAssocID="{8D456B5F-F403-423F-A407-7678CB0E8F17}" presName="textRect" presStyleLbl="revTx" presStyleIdx="2" presStyleCnt="4">
        <dgm:presLayoutVars>
          <dgm:chMax val="1"/>
          <dgm:chPref val="1"/>
        </dgm:presLayoutVars>
      </dgm:prSet>
      <dgm:spPr/>
    </dgm:pt>
    <dgm:pt modelId="{97B15FD8-2AA2-49FD-99A2-96D497A47EE4}" type="pres">
      <dgm:prSet presAssocID="{B36A9161-A45A-41D3-A132-1D88FCFE0752}" presName="sibTrans" presStyleLbl="sibTrans2D1" presStyleIdx="0" presStyleCnt="0"/>
      <dgm:spPr/>
    </dgm:pt>
    <dgm:pt modelId="{BDEC4E93-A713-4518-9D30-3C3814BF1547}" type="pres">
      <dgm:prSet presAssocID="{A85B609F-82A1-4386-8851-A7452AB94CD1}" presName="compNode" presStyleCnt="0"/>
      <dgm:spPr/>
    </dgm:pt>
    <dgm:pt modelId="{B4B4CC01-D7E9-4BA6-BF66-3B69125682B7}" type="pres">
      <dgm:prSet presAssocID="{A85B609F-82A1-4386-8851-A7452AB94CD1}" presName="iconBgRect" presStyleLbl="bgShp" presStyleIdx="3" presStyleCnt="4"/>
      <dgm:spPr/>
    </dgm:pt>
    <dgm:pt modelId="{BBFC60B2-B27B-418C-B1BD-34431DB47A83}" type="pres">
      <dgm:prSet presAssocID="{A85B609F-82A1-4386-8851-A7452AB94C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5671ADB-4C5D-4575-B6C4-7E3E515E43C6}" type="pres">
      <dgm:prSet presAssocID="{A85B609F-82A1-4386-8851-A7452AB94CD1}" presName="spaceRect" presStyleCnt="0"/>
      <dgm:spPr/>
    </dgm:pt>
    <dgm:pt modelId="{1C5F0C87-C9F1-4EE5-AB13-75AB50F662BD}" type="pres">
      <dgm:prSet presAssocID="{A85B609F-82A1-4386-8851-A7452AB94C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2F42805-8E8B-468B-938E-563AB7E18D1A}" type="presOf" srcId="{CD191D60-566F-465B-80B8-D440460BD584}" destId="{680DBB0E-1231-491F-8E29-193AC5247352}" srcOrd="0" destOrd="0" presId="urn:microsoft.com/office/officeart/2018/2/layout/IconCircleList"/>
    <dgm:cxn modelId="{3E815522-107E-4BD5-9921-328C229DB4F4}" srcId="{352B09E3-731D-409B-BBA8-6DB417E6B3F4}" destId="{C793CE4A-1778-4429-8DF6-1C6A7398AE46}" srcOrd="0" destOrd="0" parTransId="{8CBF2807-A399-4110-9CB1-5F14C497E312}" sibTransId="{4D557D93-7733-4E05-A97D-73286D5DBADE}"/>
    <dgm:cxn modelId="{A9D66E5C-5213-4110-AC8C-C475121D37E4}" type="presOf" srcId="{8D456B5F-F403-423F-A407-7678CB0E8F17}" destId="{EB75DE89-3543-413F-9169-E17A082A3957}" srcOrd="0" destOrd="0" presId="urn:microsoft.com/office/officeart/2018/2/layout/IconCircleList"/>
    <dgm:cxn modelId="{2CCD935D-8E0E-4372-A09F-B7951817E914}" srcId="{352B09E3-731D-409B-BBA8-6DB417E6B3F4}" destId="{8D456B5F-F403-423F-A407-7678CB0E8F17}" srcOrd="2" destOrd="0" parTransId="{5C7B84F4-15ED-4029-9DE0-6B1E9C653E24}" sibTransId="{B36A9161-A45A-41D3-A132-1D88FCFE0752}"/>
    <dgm:cxn modelId="{26EB5445-B5AB-44B2-920F-98688A45F6D1}" srcId="{352B09E3-731D-409B-BBA8-6DB417E6B3F4}" destId="{A85B609F-82A1-4386-8851-A7452AB94CD1}" srcOrd="3" destOrd="0" parTransId="{25024554-876B-4FD7-949B-AE02195311B7}" sibTransId="{E1F94BDB-2A4B-4AFE-9FDB-8182A8405E23}"/>
    <dgm:cxn modelId="{5D3BEE69-5A31-4EC2-B91E-77FB53266FBE}" type="presOf" srcId="{352B09E3-731D-409B-BBA8-6DB417E6B3F4}" destId="{CBF1CB4D-8715-4D26-9CE8-117C164296C4}" srcOrd="0" destOrd="0" presId="urn:microsoft.com/office/officeart/2018/2/layout/IconCircleList"/>
    <dgm:cxn modelId="{FE9E5C4B-DCCD-42FD-BAED-61D008CAE99B}" type="presOf" srcId="{A85B609F-82A1-4386-8851-A7452AB94CD1}" destId="{1C5F0C87-C9F1-4EE5-AB13-75AB50F662BD}" srcOrd="0" destOrd="0" presId="urn:microsoft.com/office/officeart/2018/2/layout/IconCircleList"/>
    <dgm:cxn modelId="{939B374D-76BD-4570-9C1E-023D986C3373}" srcId="{352B09E3-731D-409B-BBA8-6DB417E6B3F4}" destId="{AB6A900A-EAF8-4FBD-8E76-513A61103860}" srcOrd="1" destOrd="0" parTransId="{F972F0EE-7B2E-47E2-A142-7F17A75E2FBD}" sibTransId="{CD191D60-566F-465B-80B8-D440460BD584}"/>
    <dgm:cxn modelId="{BD83109B-AD7A-48B1-A2EB-5F9BB33CB833}" type="presOf" srcId="{AB6A900A-EAF8-4FBD-8E76-513A61103860}" destId="{B0637AD4-5CEE-4835-9949-1E61A506D66C}" srcOrd="0" destOrd="0" presId="urn:microsoft.com/office/officeart/2018/2/layout/IconCircleList"/>
    <dgm:cxn modelId="{4C7DDDC2-C427-4DDA-A35F-E70637CE2204}" type="presOf" srcId="{4D557D93-7733-4E05-A97D-73286D5DBADE}" destId="{A9C601A8-1082-4357-ABBC-B6FC7701BDFA}" srcOrd="0" destOrd="0" presId="urn:microsoft.com/office/officeart/2018/2/layout/IconCircleList"/>
    <dgm:cxn modelId="{C48631E0-92A3-45E8-B762-E0122910C182}" type="presOf" srcId="{C793CE4A-1778-4429-8DF6-1C6A7398AE46}" destId="{90EE618D-945D-473D-9438-29D9954F95B8}" srcOrd="0" destOrd="0" presId="urn:microsoft.com/office/officeart/2018/2/layout/IconCircleList"/>
    <dgm:cxn modelId="{7513E8FA-DB38-4BA3-BA9E-10983A3514FD}" type="presOf" srcId="{B36A9161-A45A-41D3-A132-1D88FCFE0752}" destId="{97B15FD8-2AA2-49FD-99A2-96D497A47EE4}" srcOrd="0" destOrd="0" presId="urn:microsoft.com/office/officeart/2018/2/layout/IconCircleList"/>
    <dgm:cxn modelId="{7EAF9A09-00B9-4EF2-B918-F3D165353868}" type="presParOf" srcId="{CBF1CB4D-8715-4D26-9CE8-117C164296C4}" destId="{C1F9FFA3-0AAA-4475-9CE4-0FC204EC99E5}" srcOrd="0" destOrd="0" presId="urn:microsoft.com/office/officeart/2018/2/layout/IconCircleList"/>
    <dgm:cxn modelId="{297A9698-F1A4-4D39-98F9-D44808B34940}" type="presParOf" srcId="{C1F9FFA3-0AAA-4475-9CE4-0FC204EC99E5}" destId="{C115A3BC-EE86-4E6E-9A2C-4F81F272D28B}" srcOrd="0" destOrd="0" presId="urn:microsoft.com/office/officeart/2018/2/layout/IconCircleList"/>
    <dgm:cxn modelId="{1F3610B7-CC11-4ABE-8A8C-793CE8C1CFB8}" type="presParOf" srcId="{C115A3BC-EE86-4E6E-9A2C-4F81F272D28B}" destId="{5DC913D7-1BB9-4263-84DD-F88469A76088}" srcOrd="0" destOrd="0" presId="urn:microsoft.com/office/officeart/2018/2/layout/IconCircleList"/>
    <dgm:cxn modelId="{B7AAA112-9AC9-40A6-B389-616B0D55D376}" type="presParOf" srcId="{C115A3BC-EE86-4E6E-9A2C-4F81F272D28B}" destId="{FD3088C0-CC39-480D-8202-9CEBAA595FF9}" srcOrd="1" destOrd="0" presId="urn:microsoft.com/office/officeart/2018/2/layout/IconCircleList"/>
    <dgm:cxn modelId="{2499CDE5-DCB5-40E4-B797-4AC0E4CDDFF6}" type="presParOf" srcId="{C115A3BC-EE86-4E6E-9A2C-4F81F272D28B}" destId="{3ED05036-7036-4740-B2F5-B0A33E5BDB9A}" srcOrd="2" destOrd="0" presId="urn:microsoft.com/office/officeart/2018/2/layout/IconCircleList"/>
    <dgm:cxn modelId="{84AAACF0-919B-43F8-ABD9-95F45A6CE9F5}" type="presParOf" srcId="{C115A3BC-EE86-4E6E-9A2C-4F81F272D28B}" destId="{90EE618D-945D-473D-9438-29D9954F95B8}" srcOrd="3" destOrd="0" presId="urn:microsoft.com/office/officeart/2018/2/layout/IconCircleList"/>
    <dgm:cxn modelId="{B1F56EB1-50DA-4D16-8388-36719E5C3CCC}" type="presParOf" srcId="{C1F9FFA3-0AAA-4475-9CE4-0FC204EC99E5}" destId="{A9C601A8-1082-4357-ABBC-B6FC7701BDFA}" srcOrd="1" destOrd="0" presId="urn:microsoft.com/office/officeart/2018/2/layout/IconCircleList"/>
    <dgm:cxn modelId="{C6C843A5-CFD4-48E3-9217-43527FF9E57F}" type="presParOf" srcId="{C1F9FFA3-0AAA-4475-9CE4-0FC204EC99E5}" destId="{36E1607B-149C-4926-A97E-E754CAB35DF1}" srcOrd="2" destOrd="0" presId="urn:microsoft.com/office/officeart/2018/2/layout/IconCircleList"/>
    <dgm:cxn modelId="{5A2088AE-5057-4BFA-999B-3945BF95F95B}" type="presParOf" srcId="{36E1607B-149C-4926-A97E-E754CAB35DF1}" destId="{540F8310-F0AD-40DD-AB4E-7320BD810128}" srcOrd="0" destOrd="0" presId="urn:microsoft.com/office/officeart/2018/2/layout/IconCircleList"/>
    <dgm:cxn modelId="{79725C7B-5036-4EB9-B60B-F5E2872014F4}" type="presParOf" srcId="{36E1607B-149C-4926-A97E-E754CAB35DF1}" destId="{42E9FC96-9BDA-4769-A585-C6BCFCC40741}" srcOrd="1" destOrd="0" presId="urn:microsoft.com/office/officeart/2018/2/layout/IconCircleList"/>
    <dgm:cxn modelId="{E0AB2C52-31D1-45F7-976E-3A79969336B6}" type="presParOf" srcId="{36E1607B-149C-4926-A97E-E754CAB35DF1}" destId="{3BD9A3F0-4DEE-43DC-8965-1685E0BFBFCE}" srcOrd="2" destOrd="0" presId="urn:microsoft.com/office/officeart/2018/2/layout/IconCircleList"/>
    <dgm:cxn modelId="{E2B27FCA-834F-4E97-BE62-6B6F402CF48C}" type="presParOf" srcId="{36E1607B-149C-4926-A97E-E754CAB35DF1}" destId="{B0637AD4-5CEE-4835-9949-1E61A506D66C}" srcOrd="3" destOrd="0" presId="urn:microsoft.com/office/officeart/2018/2/layout/IconCircleList"/>
    <dgm:cxn modelId="{65FDF724-16C0-477C-9927-5E0FC99EADC0}" type="presParOf" srcId="{C1F9FFA3-0AAA-4475-9CE4-0FC204EC99E5}" destId="{680DBB0E-1231-491F-8E29-193AC5247352}" srcOrd="3" destOrd="0" presId="urn:microsoft.com/office/officeart/2018/2/layout/IconCircleList"/>
    <dgm:cxn modelId="{42B63767-B88C-4EDE-96BB-E4BB515EAECA}" type="presParOf" srcId="{C1F9FFA3-0AAA-4475-9CE4-0FC204EC99E5}" destId="{5D4B9940-A024-4ECC-8F90-3A3F33E9C12C}" srcOrd="4" destOrd="0" presId="urn:microsoft.com/office/officeart/2018/2/layout/IconCircleList"/>
    <dgm:cxn modelId="{DFC5C33E-7FE5-4395-A8A7-E6D73A6D66E4}" type="presParOf" srcId="{5D4B9940-A024-4ECC-8F90-3A3F33E9C12C}" destId="{39C237A2-1A72-45BF-8381-BA482EE9C6E0}" srcOrd="0" destOrd="0" presId="urn:microsoft.com/office/officeart/2018/2/layout/IconCircleList"/>
    <dgm:cxn modelId="{738E742E-F805-43C8-94FE-F0D41B6E6B11}" type="presParOf" srcId="{5D4B9940-A024-4ECC-8F90-3A3F33E9C12C}" destId="{8D57E511-CC20-4E13-9B76-DC8A7979B745}" srcOrd="1" destOrd="0" presId="urn:microsoft.com/office/officeart/2018/2/layout/IconCircleList"/>
    <dgm:cxn modelId="{18043712-AFBB-42A1-B99E-BA84525AED3D}" type="presParOf" srcId="{5D4B9940-A024-4ECC-8F90-3A3F33E9C12C}" destId="{BF22242D-F4FE-4AF8-BF01-94FEBB4247FC}" srcOrd="2" destOrd="0" presId="urn:microsoft.com/office/officeart/2018/2/layout/IconCircleList"/>
    <dgm:cxn modelId="{EE029EDC-1FA3-4514-BF1F-762CAFD6F332}" type="presParOf" srcId="{5D4B9940-A024-4ECC-8F90-3A3F33E9C12C}" destId="{EB75DE89-3543-413F-9169-E17A082A3957}" srcOrd="3" destOrd="0" presId="urn:microsoft.com/office/officeart/2018/2/layout/IconCircleList"/>
    <dgm:cxn modelId="{FA8ADD12-565D-4652-8CCA-028A92D832B6}" type="presParOf" srcId="{C1F9FFA3-0AAA-4475-9CE4-0FC204EC99E5}" destId="{97B15FD8-2AA2-49FD-99A2-96D497A47EE4}" srcOrd="5" destOrd="0" presId="urn:microsoft.com/office/officeart/2018/2/layout/IconCircleList"/>
    <dgm:cxn modelId="{0BF85118-EF78-4B2B-84FD-586DFF776B0F}" type="presParOf" srcId="{C1F9FFA3-0AAA-4475-9CE4-0FC204EC99E5}" destId="{BDEC4E93-A713-4518-9D30-3C3814BF1547}" srcOrd="6" destOrd="0" presId="urn:microsoft.com/office/officeart/2018/2/layout/IconCircleList"/>
    <dgm:cxn modelId="{78643F51-24AD-415D-B580-56F4E2B10AA0}" type="presParOf" srcId="{BDEC4E93-A713-4518-9D30-3C3814BF1547}" destId="{B4B4CC01-D7E9-4BA6-BF66-3B69125682B7}" srcOrd="0" destOrd="0" presId="urn:microsoft.com/office/officeart/2018/2/layout/IconCircleList"/>
    <dgm:cxn modelId="{FCE636AC-BF3F-4460-A4CD-682E6C57938F}" type="presParOf" srcId="{BDEC4E93-A713-4518-9D30-3C3814BF1547}" destId="{BBFC60B2-B27B-418C-B1BD-34431DB47A83}" srcOrd="1" destOrd="0" presId="urn:microsoft.com/office/officeart/2018/2/layout/IconCircleList"/>
    <dgm:cxn modelId="{16B3D524-216B-4C59-999A-9B019F7077AC}" type="presParOf" srcId="{BDEC4E93-A713-4518-9D30-3C3814BF1547}" destId="{85671ADB-4C5D-4575-B6C4-7E3E515E43C6}" srcOrd="2" destOrd="0" presId="urn:microsoft.com/office/officeart/2018/2/layout/IconCircleList"/>
    <dgm:cxn modelId="{DD3482CC-1943-4F48-B12D-FFE581FD4B94}" type="presParOf" srcId="{BDEC4E93-A713-4518-9D30-3C3814BF1547}" destId="{1C5F0C87-C9F1-4EE5-AB13-75AB50F662B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18FA6-CF5D-4DAB-88C9-25C528414A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2747FC-8BAB-4155-A0BA-9333AAAE4EC6}">
      <dgm:prSet/>
      <dgm:spPr/>
      <dgm:t>
        <a:bodyPr/>
        <a:lstStyle/>
        <a:p>
          <a:r>
            <a:rPr lang="en-GB"/>
            <a:t>To build a pose feature vector each landmark needs to be associated with a specific sector of the model</a:t>
          </a:r>
          <a:endParaRPr lang="en-US"/>
        </a:p>
      </dgm:t>
    </dgm:pt>
    <dgm:pt modelId="{9310C14B-CBE9-469D-9953-2F315161AA66}" type="parTrans" cxnId="{2B109C61-E593-471D-8581-0D61CCEDB516}">
      <dgm:prSet/>
      <dgm:spPr/>
      <dgm:t>
        <a:bodyPr/>
        <a:lstStyle/>
        <a:p>
          <a:endParaRPr lang="en-US"/>
        </a:p>
      </dgm:t>
    </dgm:pt>
    <dgm:pt modelId="{80240B13-4F9C-4AC7-9CE5-7CA3D8B9D477}" type="sibTrans" cxnId="{2B109C61-E593-471D-8581-0D61CCEDB516}">
      <dgm:prSet/>
      <dgm:spPr/>
      <dgm:t>
        <a:bodyPr/>
        <a:lstStyle/>
        <a:p>
          <a:endParaRPr lang="en-US"/>
        </a:p>
      </dgm:t>
    </dgm:pt>
    <dgm:pt modelId="{273ABE2E-574A-419E-A285-CAD7D90578E4}">
      <dgm:prSet/>
      <dgm:spPr/>
      <dgm:t>
        <a:bodyPr/>
        <a:lstStyle/>
        <a:p>
          <a:r>
            <a:rPr lang="en-GB"/>
            <a:t>This process is carried out by first detecting the circle, the quarter and then the slice to which a specific landmark belongs to</a:t>
          </a:r>
          <a:endParaRPr lang="en-US"/>
        </a:p>
      </dgm:t>
    </dgm:pt>
    <dgm:pt modelId="{34EED327-5E5D-4248-8B34-D77406FB63E5}" type="parTrans" cxnId="{70FD70F5-EC7A-4DE7-999C-E321843B56B4}">
      <dgm:prSet/>
      <dgm:spPr/>
      <dgm:t>
        <a:bodyPr/>
        <a:lstStyle/>
        <a:p>
          <a:endParaRPr lang="en-US"/>
        </a:p>
      </dgm:t>
    </dgm:pt>
    <dgm:pt modelId="{CD81E5E4-DCF5-41F0-95C1-AFAE595A22B2}" type="sibTrans" cxnId="{70FD70F5-EC7A-4DE7-999C-E321843B56B4}">
      <dgm:prSet/>
      <dgm:spPr/>
      <dgm:t>
        <a:bodyPr/>
        <a:lstStyle/>
        <a:p>
          <a:endParaRPr lang="en-US"/>
        </a:p>
      </dgm:t>
    </dgm:pt>
    <dgm:pt modelId="{1941F2FB-9693-4B36-9F1D-375DF6374411}">
      <dgm:prSet/>
      <dgm:spPr/>
      <dgm:t>
        <a:bodyPr/>
        <a:lstStyle/>
        <a:p>
          <a:r>
            <a:rPr lang="en-GB"/>
            <a:t>For this study we used </a:t>
          </a:r>
          <a:r>
            <a:rPr lang="en-GB" b="1"/>
            <a:t>4 circles 4 sectors</a:t>
          </a:r>
          <a:r>
            <a:rPr lang="en-GB"/>
            <a:t>. Giving as output a 64 dimensions vector</a:t>
          </a:r>
          <a:endParaRPr lang="en-US"/>
        </a:p>
      </dgm:t>
    </dgm:pt>
    <dgm:pt modelId="{CEFF8B78-D632-483C-BF59-01894811BCD1}" type="parTrans" cxnId="{AC7ADB47-B064-4730-9639-B0315EE6AF0B}">
      <dgm:prSet/>
      <dgm:spPr/>
      <dgm:t>
        <a:bodyPr/>
        <a:lstStyle/>
        <a:p>
          <a:endParaRPr lang="en-US"/>
        </a:p>
      </dgm:t>
    </dgm:pt>
    <dgm:pt modelId="{1E840DE3-3C28-46E8-854C-2E4C1F3DC798}" type="sibTrans" cxnId="{AC7ADB47-B064-4730-9639-B0315EE6AF0B}">
      <dgm:prSet/>
      <dgm:spPr/>
      <dgm:t>
        <a:bodyPr/>
        <a:lstStyle/>
        <a:p>
          <a:endParaRPr lang="en-US"/>
        </a:p>
      </dgm:t>
    </dgm:pt>
    <dgm:pt modelId="{A7FD1B99-78A9-4348-BBB6-5A5D2E809E79}">
      <dgm:prSet/>
      <dgm:spPr/>
      <dgm:t>
        <a:bodyPr/>
        <a:lstStyle/>
        <a:p>
          <a:r>
            <a:rPr lang="en-GB"/>
            <a:t>The algorithm was given by the tutors</a:t>
          </a:r>
          <a:endParaRPr lang="en-US"/>
        </a:p>
      </dgm:t>
    </dgm:pt>
    <dgm:pt modelId="{A0868A05-DDF4-4CFD-A779-D9573868F615}" type="parTrans" cxnId="{8AB9A4C1-A182-49C8-914B-D2F86E8B195D}">
      <dgm:prSet/>
      <dgm:spPr/>
      <dgm:t>
        <a:bodyPr/>
        <a:lstStyle/>
        <a:p>
          <a:endParaRPr lang="en-US"/>
        </a:p>
      </dgm:t>
    </dgm:pt>
    <dgm:pt modelId="{7761B944-5937-4873-87AA-066DF948B143}" type="sibTrans" cxnId="{8AB9A4C1-A182-49C8-914B-D2F86E8B195D}">
      <dgm:prSet/>
      <dgm:spPr/>
      <dgm:t>
        <a:bodyPr/>
        <a:lstStyle/>
        <a:p>
          <a:endParaRPr lang="en-US"/>
        </a:p>
      </dgm:t>
    </dgm:pt>
    <dgm:pt modelId="{E1466842-1A56-4B80-94FD-0F591D0EB095}" type="pres">
      <dgm:prSet presAssocID="{B9118FA6-CF5D-4DAB-88C9-25C528414A5C}" presName="root" presStyleCnt="0">
        <dgm:presLayoutVars>
          <dgm:dir/>
          <dgm:resizeHandles val="exact"/>
        </dgm:presLayoutVars>
      </dgm:prSet>
      <dgm:spPr/>
    </dgm:pt>
    <dgm:pt modelId="{9005A943-C88F-4428-BE70-85AD758AA420}" type="pres">
      <dgm:prSet presAssocID="{302747FC-8BAB-4155-A0BA-9333AAAE4EC6}" presName="compNode" presStyleCnt="0"/>
      <dgm:spPr/>
    </dgm:pt>
    <dgm:pt modelId="{CEDDE12F-2BE7-4736-BD5F-4E21CE86B7E6}" type="pres">
      <dgm:prSet presAssocID="{302747FC-8BAB-4155-A0BA-9333AAAE4EC6}" presName="bgRect" presStyleLbl="bgShp" presStyleIdx="0" presStyleCnt="4"/>
      <dgm:spPr/>
    </dgm:pt>
    <dgm:pt modelId="{C99D0077-312D-4457-95F7-E0241A08A20E}" type="pres">
      <dgm:prSet presAssocID="{302747FC-8BAB-4155-A0BA-9333AAAE4E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47197ECE-B221-49CC-8B8A-92159279B6BB}" type="pres">
      <dgm:prSet presAssocID="{302747FC-8BAB-4155-A0BA-9333AAAE4EC6}" presName="spaceRect" presStyleCnt="0"/>
      <dgm:spPr/>
    </dgm:pt>
    <dgm:pt modelId="{65AD179C-637C-49C0-9789-32724CF8D2BD}" type="pres">
      <dgm:prSet presAssocID="{302747FC-8BAB-4155-A0BA-9333AAAE4EC6}" presName="parTx" presStyleLbl="revTx" presStyleIdx="0" presStyleCnt="4">
        <dgm:presLayoutVars>
          <dgm:chMax val="0"/>
          <dgm:chPref val="0"/>
        </dgm:presLayoutVars>
      </dgm:prSet>
      <dgm:spPr/>
    </dgm:pt>
    <dgm:pt modelId="{5B01E160-7B51-4676-8F01-4B8D4B22294A}" type="pres">
      <dgm:prSet presAssocID="{80240B13-4F9C-4AC7-9CE5-7CA3D8B9D477}" presName="sibTrans" presStyleCnt="0"/>
      <dgm:spPr/>
    </dgm:pt>
    <dgm:pt modelId="{A73ED4A7-8969-40B0-AD9F-9BE42785923A}" type="pres">
      <dgm:prSet presAssocID="{273ABE2E-574A-419E-A285-CAD7D90578E4}" presName="compNode" presStyleCnt="0"/>
      <dgm:spPr/>
    </dgm:pt>
    <dgm:pt modelId="{B6C72FF1-4B82-4E71-82CC-44D634D29108}" type="pres">
      <dgm:prSet presAssocID="{273ABE2E-574A-419E-A285-CAD7D90578E4}" presName="bgRect" presStyleLbl="bgShp" presStyleIdx="1" presStyleCnt="4"/>
      <dgm:spPr/>
    </dgm:pt>
    <dgm:pt modelId="{D13173FD-8B38-46FE-B0B8-F30908878321}" type="pres">
      <dgm:prSet presAssocID="{273ABE2E-574A-419E-A285-CAD7D90578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Right Arrow"/>
        </a:ext>
      </dgm:extLst>
    </dgm:pt>
    <dgm:pt modelId="{428D9AB7-FBDD-4938-A9CB-A48F8FBA8A27}" type="pres">
      <dgm:prSet presAssocID="{273ABE2E-574A-419E-A285-CAD7D90578E4}" presName="spaceRect" presStyleCnt="0"/>
      <dgm:spPr/>
    </dgm:pt>
    <dgm:pt modelId="{8BD5C06B-E2FC-465B-8E76-9C69A8B2FED5}" type="pres">
      <dgm:prSet presAssocID="{273ABE2E-574A-419E-A285-CAD7D90578E4}" presName="parTx" presStyleLbl="revTx" presStyleIdx="1" presStyleCnt="4">
        <dgm:presLayoutVars>
          <dgm:chMax val="0"/>
          <dgm:chPref val="0"/>
        </dgm:presLayoutVars>
      </dgm:prSet>
      <dgm:spPr/>
    </dgm:pt>
    <dgm:pt modelId="{66B80D7B-4F4D-468B-B517-9D28A03A8DFF}" type="pres">
      <dgm:prSet presAssocID="{CD81E5E4-DCF5-41F0-95C1-AFAE595A22B2}" presName="sibTrans" presStyleCnt="0"/>
      <dgm:spPr/>
    </dgm:pt>
    <dgm:pt modelId="{EA52423E-4EB5-440E-8980-1C536A4FC3EB}" type="pres">
      <dgm:prSet presAssocID="{1941F2FB-9693-4B36-9F1D-375DF6374411}" presName="compNode" presStyleCnt="0"/>
      <dgm:spPr/>
    </dgm:pt>
    <dgm:pt modelId="{761788E2-96FC-43B1-9B4F-C693E1F3AAAA}" type="pres">
      <dgm:prSet presAssocID="{1941F2FB-9693-4B36-9F1D-375DF6374411}" presName="bgRect" presStyleLbl="bgShp" presStyleIdx="2" presStyleCnt="4"/>
      <dgm:spPr/>
    </dgm:pt>
    <dgm:pt modelId="{C1D6648C-A7A0-4D33-81B2-C78698125AE4}" type="pres">
      <dgm:prSet presAssocID="{1941F2FB-9693-4B36-9F1D-375DF63744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CC2E798-15F4-44C4-8CF1-B40CB922F441}" type="pres">
      <dgm:prSet presAssocID="{1941F2FB-9693-4B36-9F1D-375DF6374411}" presName="spaceRect" presStyleCnt="0"/>
      <dgm:spPr/>
    </dgm:pt>
    <dgm:pt modelId="{06E7F1BF-E800-4498-8173-295D565AD3F4}" type="pres">
      <dgm:prSet presAssocID="{1941F2FB-9693-4B36-9F1D-375DF6374411}" presName="parTx" presStyleLbl="revTx" presStyleIdx="2" presStyleCnt="4">
        <dgm:presLayoutVars>
          <dgm:chMax val="0"/>
          <dgm:chPref val="0"/>
        </dgm:presLayoutVars>
      </dgm:prSet>
      <dgm:spPr/>
    </dgm:pt>
    <dgm:pt modelId="{D0915374-3DF1-40A1-8F5D-3E56C110D868}" type="pres">
      <dgm:prSet presAssocID="{1E840DE3-3C28-46E8-854C-2E4C1F3DC798}" presName="sibTrans" presStyleCnt="0"/>
      <dgm:spPr/>
    </dgm:pt>
    <dgm:pt modelId="{4A13A649-10E6-4A88-8DDF-4A1B83F75831}" type="pres">
      <dgm:prSet presAssocID="{A7FD1B99-78A9-4348-BBB6-5A5D2E809E79}" presName="compNode" presStyleCnt="0"/>
      <dgm:spPr/>
    </dgm:pt>
    <dgm:pt modelId="{2E792C15-1CCE-435C-9921-F2A43811F35B}" type="pres">
      <dgm:prSet presAssocID="{A7FD1B99-78A9-4348-BBB6-5A5D2E809E79}" presName="bgRect" presStyleLbl="bgShp" presStyleIdx="3" presStyleCnt="4"/>
      <dgm:spPr/>
    </dgm:pt>
    <dgm:pt modelId="{2B3ED387-E4D6-47EF-84E7-001C2498CB3E}" type="pres">
      <dgm:prSet presAssocID="{A7FD1B99-78A9-4348-BBB6-5A5D2E809E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7B49DFF-CEFF-4687-8C5F-E855EA83C0A5}" type="pres">
      <dgm:prSet presAssocID="{A7FD1B99-78A9-4348-BBB6-5A5D2E809E79}" presName="spaceRect" presStyleCnt="0"/>
      <dgm:spPr/>
    </dgm:pt>
    <dgm:pt modelId="{E435776E-552E-471F-9FC1-867D31E61B92}" type="pres">
      <dgm:prSet presAssocID="{A7FD1B99-78A9-4348-BBB6-5A5D2E809E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09C61-E593-471D-8581-0D61CCEDB516}" srcId="{B9118FA6-CF5D-4DAB-88C9-25C528414A5C}" destId="{302747FC-8BAB-4155-A0BA-9333AAAE4EC6}" srcOrd="0" destOrd="0" parTransId="{9310C14B-CBE9-469D-9953-2F315161AA66}" sibTransId="{80240B13-4F9C-4AC7-9CE5-7CA3D8B9D477}"/>
    <dgm:cxn modelId="{AC7ADB47-B064-4730-9639-B0315EE6AF0B}" srcId="{B9118FA6-CF5D-4DAB-88C9-25C528414A5C}" destId="{1941F2FB-9693-4B36-9F1D-375DF6374411}" srcOrd="2" destOrd="0" parTransId="{CEFF8B78-D632-483C-BF59-01894811BCD1}" sibTransId="{1E840DE3-3C28-46E8-854C-2E4C1F3DC798}"/>
    <dgm:cxn modelId="{2E95A568-E81F-494B-A698-CE91C66EA216}" type="presOf" srcId="{B9118FA6-CF5D-4DAB-88C9-25C528414A5C}" destId="{E1466842-1A56-4B80-94FD-0F591D0EB095}" srcOrd="0" destOrd="0" presId="urn:microsoft.com/office/officeart/2018/2/layout/IconVerticalSolidList"/>
    <dgm:cxn modelId="{2901977A-039F-4302-85E7-3FCC4F9B76A0}" type="presOf" srcId="{273ABE2E-574A-419E-A285-CAD7D90578E4}" destId="{8BD5C06B-E2FC-465B-8E76-9C69A8B2FED5}" srcOrd="0" destOrd="0" presId="urn:microsoft.com/office/officeart/2018/2/layout/IconVerticalSolidList"/>
    <dgm:cxn modelId="{8AB9A4C1-A182-49C8-914B-D2F86E8B195D}" srcId="{B9118FA6-CF5D-4DAB-88C9-25C528414A5C}" destId="{A7FD1B99-78A9-4348-BBB6-5A5D2E809E79}" srcOrd="3" destOrd="0" parTransId="{A0868A05-DDF4-4CFD-A779-D9573868F615}" sibTransId="{7761B944-5937-4873-87AA-066DF948B143}"/>
    <dgm:cxn modelId="{3DFDCDD0-5D3D-4F60-A360-3A350F45DC9B}" type="presOf" srcId="{1941F2FB-9693-4B36-9F1D-375DF6374411}" destId="{06E7F1BF-E800-4498-8173-295D565AD3F4}" srcOrd="0" destOrd="0" presId="urn:microsoft.com/office/officeart/2018/2/layout/IconVerticalSolidList"/>
    <dgm:cxn modelId="{BE5B64D5-87B8-49C8-B9A0-F48CBA0B841C}" type="presOf" srcId="{A7FD1B99-78A9-4348-BBB6-5A5D2E809E79}" destId="{E435776E-552E-471F-9FC1-867D31E61B92}" srcOrd="0" destOrd="0" presId="urn:microsoft.com/office/officeart/2018/2/layout/IconVerticalSolidList"/>
    <dgm:cxn modelId="{A2C5E1E0-07EB-44BE-9227-CE248ADABA2A}" type="presOf" srcId="{302747FC-8BAB-4155-A0BA-9333AAAE4EC6}" destId="{65AD179C-637C-49C0-9789-32724CF8D2BD}" srcOrd="0" destOrd="0" presId="urn:microsoft.com/office/officeart/2018/2/layout/IconVerticalSolidList"/>
    <dgm:cxn modelId="{70FD70F5-EC7A-4DE7-999C-E321843B56B4}" srcId="{B9118FA6-CF5D-4DAB-88C9-25C528414A5C}" destId="{273ABE2E-574A-419E-A285-CAD7D90578E4}" srcOrd="1" destOrd="0" parTransId="{34EED327-5E5D-4248-8B34-D77406FB63E5}" sibTransId="{CD81E5E4-DCF5-41F0-95C1-AFAE595A22B2}"/>
    <dgm:cxn modelId="{29239909-E195-4AB1-9171-8E7914364FDA}" type="presParOf" srcId="{E1466842-1A56-4B80-94FD-0F591D0EB095}" destId="{9005A943-C88F-4428-BE70-85AD758AA420}" srcOrd="0" destOrd="0" presId="urn:microsoft.com/office/officeart/2018/2/layout/IconVerticalSolidList"/>
    <dgm:cxn modelId="{6EDBAFCA-47D8-4B70-A792-D5969C151918}" type="presParOf" srcId="{9005A943-C88F-4428-BE70-85AD758AA420}" destId="{CEDDE12F-2BE7-4736-BD5F-4E21CE86B7E6}" srcOrd="0" destOrd="0" presId="urn:microsoft.com/office/officeart/2018/2/layout/IconVerticalSolidList"/>
    <dgm:cxn modelId="{D204E375-2C5B-4815-9FCD-5B9D18A62B0C}" type="presParOf" srcId="{9005A943-C88F-4428-BE70-85AD758AA420}" destId="{C99D0077-312D-4457-95F7-E0241A08A20E}" srcOrd="1" destOrd="0" presId="urn:microsoft.com/office/officeart/2018/2/layout/IconVerticalSolidList"/>
    <dgm:cxn modelId="{145D466A-4A30-40E9-954D-74358570B6D2}" type="presParOf" srcId="{9005A943-C88F-4428-BE70-85AD758AA420}" destId="{47197ECE-B221-49CC-8B8A-92159279B6BB}" srcOrd="2" destOrd="0" presId="urn:microsoft.com/office/officeart/2018/2/layout/IconVerticalSolidList"/>
    <dgm:cxn modelId="{E1A08D51-BE0E-48E5-849F-F60728D69A86}" type="presParOf" srcId="{9005A943-C88F-4428-BE70-85AD758AA420}" destId="{65AD179C-637C-49C0-9789-32724CF8D2BD}" srcOrd="3" destOrd="0" presId="urn:microsoft.com/office/officeart/2018/2/layout/IconVerticalSolidList"/>
    <dgm:cxn modelId="{3C7CB0D5-75CE-4B72-9AAE-4AF5EF325703}" type="presParOf" srcId="{E1466842-1A56-4B80-94FD-0F591D0EB095}" destId="{5B01E160-7B51-4676-8F01-4B8D4B22294A}" srcOrd="1" destOrd="0" presId="urn:microsoft.com/office/officeart/2018/2/layout/IconVerticalSolidList"/>
    <dgm:cxn modelId="{357908C2-C6D7-4AB9-8DB1-77126661D9E2}" type="presParOf" srcId="{E1466842-1A56-4B80-94FD-0F591D0EB095}" destId="{A73ED4A7-8969-40B0-AD9F-9BE42785923A}" srcOrd="2" destOrd="0" presId="urn:microsoft.com/office/officeart/2018/2/layout/IconVerticalSolidList"/>
    <dgm:cxn modelId="{175D4213-EAA9-4349-BDEB-28A511B70981}" type="presParOf" srcId="{A73ED4A7-8969-40B0-AD9F-9BE42785923A}" destId="{B6C72FF1-4B82-4E71-82CC-44D634D29108}" srcOrd="0" destOrd="0" presId="urn:microsoft.com/office/officeart/2018/2/layout/IconVerticalSolidList"/>
    <dgm:cxn modelId="{E2928096-CAD4-4060-8647-41F6897B8184}" type="presParOf" srcId="{A73ED4A7-8969-40B0-AD9F-9BE42785923A}" destId="{D13173FD-8B38-46FE-B0B8-F30908878321}" srcOrd="1" destOrd="0" presId="urn:microsoft.com/office/officeart/2018/2/layout/IconVerticalSolidList"/>
    <dgm:cxn modelId="{C948FE17-B973-4853-B8C2-0B5A28097B13}" type="presParOf" srcId="{A73ED4A7-8969-40B0-AD9F-9BE42785923A}" destId="{428D9AB7-FBDD-4938-A9CB-A48F8FBA8A27}" srcOrd="2" destOrd="0" presId="urn:microsoft.com/office/officeart/2018/2/layout/IconVerticalSolidList"/>
    <dgm:cxn modelId="{FF11DC0D-A18A-4A3D-A7CE-BD5EBFBC924D}" type="presParOf" srcId="{A73ED4A7-8969-40B0-AD9F-9BE42785923A}" destId="{8BD5C06B-E2FC-465B-8E76-9C69A8B2FED5}" srcOrd="3" destOrd="0" presId="urn:microsoft.com/office/officeart/2018/2/layout/IconVerticalSolidList"/>
    <dgm:cxn modelId="{63287966-E9CF-42F5-B097-17451920356A}" type="presParOf" srcId="{E1466842-1A56-4B80-94FD-0F591D0EB095}" destId="{66B80D7B-4F4D-468B-B517-9D28A03A8DFF}" srcOrd="3" destOrd="0" presId="urn:microsoft.com/office/officeart/2018/2/layout/IconVerticalSolidList"/>
    <dgm:cxn modelId="{77A86878-A2EF-4426-AC23-8F9D1F0CE742}" type="presParOf" srcId="{E1466842-1A56-4B80-94FD-0F591D0EB095}" destId="{EA52423E-4EB5-440E-8980-1C536A4FC3EB}" srcOrd="4" destOrd="0" presId="urn:microsoft.com/office/officeart/2018/2/layout/IconVerticalSolidList"/>
    <dgm:cxn modelId="{DB41E487-FD0A-4C63-90AD-F4E665A5F27D}" type="presParOf" srcId="{EA52423E-4EB5-440E-8980-1C536A4FC3EB}" destId="{761788E2-96FC-43B1-9B4F-C693E1F3AAAA}" srcOrd="0" destOrd="0" presId="urn:microsoft.com/office/officeart/2018/2/layout/IconVerticalSolidList"/>
    <dgm:cxn modelId="{68EBD9DB-5F2B-4DCA-85B6-8FD5E3D76219}" type="presParOf" srcId="{EA52423E-4EB5-440E-8980-1C536A4FC3EB}" destId="{C1D6648C-A7A0-4D33-81B2-C78698125AE4}" srcOrd="1" destOrd="0" presId="urn:microsoft.com/office/officeart/2018/2/layout/IconVerticalSolidList"/>
    <dgm:cxn modelId="{3A4AED6D-510A-47E9-9CF5-6068EF45025E}" type="presParOf" srcId="{EA52423E-4EB5-440E-8980-1C536A4FC3EB}" destId="{5CC2E798-15F4-44C4-8CF1-B40CB922F441}" srcOrd="2" destOrd="0" presId="urn:microsoft.com/office/officeart/2018/2/layout/IconVerticalSolidList"/>
    <dgm:cxn modelId="{AE92677C-2D34-4D90-AB73-A6BDCD8CBDF6}" type="presParOf" srcId="{EA52423E-4EB5-440E-8980-1C536A4FC3EB}" destId="{06E7F1BF-E800-4498-8173-295D565AD3F4}" srcOrd="3" destOrd="0" presId="urn:microsoft.com/office/officeart/2018/2/layout/IconVerticalSolidList"/>
    <dgm:cxn modelId="{A4967AB5-615E-4825-9B83-D5C0E2D59534}" type="presParOf" srcId="{E1466842-1A56-4B80-94FD-0F591D0EB095}" destId="{D0915374-3DF1-40A1-8F5D-3E56C110D868}" srcOrd="5" destOrd="0" presId="urn:microsoft.com/office/officeart/2018/2/layout/IconVerticalSolidList"/>
    <dgm:cxn modelId="{5A436344-4CA8-4892-882A-52D3F55248B9}" type="presParOf" srcId="{E1466842-1A56-4B80-94FD-0F591D0EB095}" destId="{4A13A649-10E6-4A88-8DDF-4A1B83F75831}" srcOrd="6" destOrd="0" presId="urn:microsoft.com/office/officeart/2018/2/layout/IconVerticalSolidList"/>
    <dgm:cxn modelId="{7679A7C7-E448-4113-B363-5517C304243F}" type="presParOf" srcId="{4A13A649-10E6-4A88-8DDF-4A1B83F75831}" destId="{2E792C15-1CCE-435C-9921-F2A43811F35B}" srcOrd="0" destOrd="0" presId="urn:microsoft.com/office/officeart/2018/2/layout/IconVerticalSolidList"/>
    <dgm:cxn modelId="{45E32A79-975B-47DD-BEB6-46E88F99B690}" type="presParOf" srcId="{4A13A649-10E6-4A88-8DDF-4A1B83F75831}" destId="{2B3ED387-E4D6-47EF-84E7-001C2498CB3E}" srcOrd="1" destOrd="0" presId="urn:microsoft.com/office/officeart/2018/2/layout/IconVerticalSolidList"/>
    <dgm:cxn modelId="{3E7E095B-7FEE-4BFF-803F-97354E2D2E2B}" type="presParOf" srcId="{4A13A649-10E6-4A88-8DDF-4A1B83F75831}" destId="{27B49DFF-CEFF-4687-8C5F-E855EA83C0A5}" srcOrd="2" destOrd="0" presId="urn:microsoft.com/office/officeart/2018/2/layout/IconVerticalSolidList"/>
    <dgm:cxn modelId="{F69ED813-FE72-438F-AB8D-AA947FF9C5DC}" type="presParOf" srcId="{4A13A649-10E6-4A88-8DDF-4A1B83F75831}" destId="{E435776E-552E-471F-9FC1-867D31E61B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DED0D1-4D8B-4B2F-B7D7-394A98E54C3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EAB53C1-DCE4-4A8E-B2EB-9F7E48B37811}">
      <dgm:prSet/>
      <dgm:spPr/>
      <dgm:t>
        <a:bodyPr/>
        <a:lstStyle/>
        <a:p>
          <a:pPr>
            <a:defRPr cap="all"/>
          </a:pPr>
          <a:r>
            <a:rPr lang="en-GB"/>
            <a:t>Despite the high training cost we decided to use Linear SVM because of:</a:t>
          </a:r>
          <a:endParaRPr lang="en-US"/>
        </a:p>
      </dgm:t>
    </dgm:pt>
    <dgm:pt modelId="{26C7F188-85A6-4E25-BF1E-936A31F70C40}" type="parTrans" cxnId="{FB751664-A726-4DDD-91E1-66B636EB47FB}">
      <dgm:prSet/>
      <dgm:spPr/>
      <dgm:t>
        <a:bodyPr/>
        <a:lstStyle/>
        <a:p>
          <a:endParaRPr lang="en-US"/>
        </a:p>
      </dgm:t>
    </dgm:pt>
    <dgm:pt modelId="{8674DF2C-B9D4-415C-A44F-6DB09A97830D}" type="sibTrans" cxnId="{FB751664-A726-4DDD-91E1-66B636EB47FB}">
      <dgm:prSet/>
      <dgm:spPr/>
      <dgm:t>
        <a:bodyPr/>
        <a:lstStyle/>
        <a:p>
          <a:endParaRPr lang="en-US"/>
        </a:p>
      </dgm:t>
    </dgm:pt>
    <dgm:pt modelId="{BA2B4D2E-A2A9-4E4F-BD06-0A180D1F622F}">
      <dgm:prSet/>
      <dgm:spPr/>
      <dgm:t>
        <a:bodyPr/>
        <a:lstStyle/>
        <a:p>
          <a:pPr>
            <a:defRPr cap="all"/>
          </a:pPr>
          <a:r>
            <a:rPr lang="en-GB"/>
            <a:t>Model simplicity </a:t>
          </a:r>
          <a:endParaRPr lang="en-US"/>
        </a:p>
      </dgm:t>
    </dgm:pt>
    <dgm:pt modelId="{E9FF26CA-015A-4B59-BC2C-DC4482EC87D0}" type="parTrans" cxnId="{9D1DC43C-628F-4533-8CC2-E1867AC26767}">
      <dgm:prSet/>
      <dgm:spPr/>
      <dgm:t>
        <a:bodyPr/>
        <a:lstStyle/>
        <a:p>
          <a:endParaRPr lang="en-US"/>
        </a:p>
      </dgm:t>
    </dgm:pt>
    <dgm:pt modelId="{BFF7F8E6-1019-4F81-922B-3E0C5E71EF0E}" type="sibTrans" cxnId="{9D1DC43C-628F-4533-8CC2-E1867AC26767}">
      <dgm:prSet/>
      <dgm:spPr/>
      <dgm:t>
        <a:bodyPr/>
        <a:lstStyle/>
        <a:p>
          <a:endParaRPr lang="en-US"/>
        </a:p>
      </dgm:t>
    </dgm:pt>
    <dgm:pt modelId="{F66BA10E-E283-40F5-AA70-259CD455D50B}">
      <dgm:prSet/>
      <dgm:spPr/>
      <dgm:t>
        <a:bodyPr/>
        <a:lstStyle/>
        <a:p>
          <a:pPr>
            <a:defRPr cap="all"/>
          </a:pPr>
          <a:r>
            <a:rPr lang="en-GB"/>
            <a:t>Good classification generalization for binary problems</a:t>
          </a:r>
          <a:endParaRPr lang="en-US"/>
        </a:p>
      </dgm:t>
    </dgm:pt>
    <dgm:pt modelId="{420ED148-B064-4453-BD33-520091059FDF}" type="parTrans" cxnId="{0691FD0E-1D94-480F-9D1B-F6B1F0ED9D8F}">
      <dgm:prSet/>
      <dgm:spPr/>
      <dgm:t>
        <a:bodyPr/>
        <a:lstStyle/>
        <a:p>
          <a:endParaRPr lang="en-US"/>
        </a:p>
      </dgm:t>
    </dgm:pt>
    <dgm:pt modelId="{AB830AF3-BD82-4D55-9D3E-1D4D5C101EAD}" type="sibTrans" cxnId="{0691FD0E-1D94-480F-9D1B-F6B1F0ED9D8F}">
      <dgm:prSet/>
      <dgm:spPr/>
      <dgm:t>
        <a:bodyPr/>
        <a:lstStyle/>
        <a:p>
          <a:endParaRPr lang="en-US"/>
        </a:p>
      </dgm:t>
    </dgm:pt>
    <dgm:pt modelId="{3589E4E5-59D5-42D7-9DE4-44DBBED53113}">
      <dgm:prSet/>
      <dgm:spPr/>
      <dgm:t>
        <a:bodyPr/>
        <a:lstStyle/>
        <a:p>
          <a:pPr>
            <a:defRPr cap="all"/>
          </a:pPr>
          <a:r>
            <a:rPr lang="en-GB"/>
            <a:t>Training efficiency</a:t>
          </a:r>
          <a:endParaRPr lang="en-US"/>
        </a:p>
      </dgm:t>
    </dgm:pt>
    <dgm:pt modelId="{E6081DB4-9431-4554-B631-112553BCC783}" type="parTrans" cxnId="{77E8E7D0-8A0F-4AA4-8F98-AF288642B83A}">
      <dgm:prSet/>
      <dgm:spPr/>
      <dgm:t>
        <a:bodyPr/>
        <a:lstStyle/>
        <a:p>
          <a:endParaRPr lang="en-US"/>
        </a:p>
      </dgm:t>
    </dgm:pt>
    <dgm:pt modelId="{D7B798DB-A419-47F3-A10F-78E6ACB1ADF6}" type="sibTrans" cxnId="{77E8E7D0-8A0F-4AA4-8F98-AF288642B83A}">
      <dgm:prSet/>
      <dgm:spPr/>
      <dgm:t>
        <a:bodyPr/>
        <a:lstStyle/>
        <a:p>
          <a:endParaRPr lang="en-US"/>
        </a:p>
      </dgm:t>
    </dgm:pt>
    <dgm:pt modelId="{249E5FD7-016A-4758-B965-D4C7328F026A}">
      <dgm:prSet/>
      <dgm:spPr/>
      <dgm:t>
        <a:bodyPr/>
        <a:lstStyle/>
        <a:p>
          <a:pPr>
            <a:defRPr cap="all"/>
          </a:pPr>
          <a:r>
            <a:rPr lang="en-GB"/>
            <a:t>Being less prone to overfitting new data</a:t>
          </a:r>
          <a:endParaRPr lang="en-US"/>
        </a:p>
      </dgm:t>
    </dgm:pt>
    <dgm:pt modelId="{BE3F02FA-3841-4EB1-8790-062FB7B1BDD2}" type="parTrans" cxnId="{8437FF86-521E-4F0E-A209-DB0073266D00}">
      <dgm:prSet/>
      <dgm:spPr/>
      <dgm:t>
        <a:bodyPr/>
        <a:lstStyle/>
        <a:p>
          <a:endParaRPr lang="en-US"/>
        </a:p>
      </dgm:t>
    </dgm:pt>
    <dgm:pt modelId="{69F36F01-03FF-4FE6-A788-8DEDF11E7F40}" type="sibTrans" cxnId="{8437FF86-521E-4F0E-A209-DB0073266D00}">
      <dgm:prSet/>
      <dgm:spPr/>
      <dgm:t>
        <a:bodyPr/>
        <a:lstStyle/>
        <a:p>
          <a:endParaRPr lang="en-US"/>
        </a:p>
      </dgm:t>
    </dgm:pt>
    <dgm:pt modelId="{0D72C5A0-0167-4761-85BB-32532FE8F2BF}" type="pres">
      <dgm:prSet presAssocID="{8DDED0D1-4D8B-4B2F-B7D7-394A98E54C36}" presName="root" presStyleCnt="0">
        <dgm:presLayoutVars>
          <dgm:dir/>
          <dgm:resizeHandles val="exact"/>
        </dgm:presLayoutVars>
      </dgm:prSet>
      <dgm:spPr/>
    </dgm:pt>
    <dgm:pt modelId="{BCADD155-830B-409F-A36C-F5691A501607}" type="pres">
      <dgm:prSet presAssocID="{AEAB53C1-DCE4-4A8E-B2EB-9F7E48B37811}" presName="compNode" presStyleCnt="0"/>
      <dgm:spPr/>
    </dgm:pt>
    <dgm:pt modelId="{3659DB5B-5428-45AA-937A-42B8CE2C1941}" type="pres">
      <dgm:prSet presAssocID="{AEAB53C1-DCE4-4A8E-B2EB-9F7E48B3781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C546B00-BDE9-487D-9567-52D414FA6E47}" type="pres">
      <dgm:prSet presAssocID="{AEAB53C1-DCE4-4A8E-B2EB-9F7E48B378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6FF2BDB-409D-4780-AB51-84098A4B4BAE}" type="pres">
      <dgm:prSet presAssocID="{AEAB53C1-DCE4-4A8E-B2EB-9F7E48B37811}" presName="spaceRect" presStyleCnt="0"/>
      <dgm:spPr/>
    </dgm:pt>
    <dgm:pt modelId="{D0153CD5-65B0-40DA-B4A2-D0670CDD7EF9}" type="pres">
      <dgm:prSet presAssocID="{AEAB53C1-DCE4-4A8E-B2EB-9F7E48B37811}" presName="textRect" presStyleLbl="revTx" presStyleIdx="0" presStyleCnt="5">
        <dgm:presLayoutVars>
          <dgm:chMax val="1"/>
          <dgm:chPref val="1"/>
        </dgm:presLayoutVars>
      </dgm:prSet>
      <dgm:spPr/>
    </dgm:pt>
    <dgm:pt modelId="{3A1EF082-709B-485E-B33D-8742CDB57ECC}" type="pres">
      <dgm:prSet presAssocID="{8674DF2C-B9D4-415C-A44F-6DB09A97830D}" presName="sibTrans" presStyleCnt="0"/>
      <dgm:spPr/>
    </dgm:pt>
    <dgm:pt modelId="{90F97C24-DC4B-4E61-B586-0815AF7E6186}" type="pres">
      <dgm:prSet presAssocID="{BA2B4D2E-A2A9-4E4F-BD06-0A180D1F622F}" presName="compNode" presStyleCnt="0"/>
      <dgm:spPr/>
    </dgm:pt>
    <dgm:pt modelId="{0558D1FE-97BE-4BB8-990D-336A9B1A9D4D}" type="pres">
      <dgm:prSet presAssocID="{BA2B4D2E-A2A9-4E4F-BD06-0A180D1F622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65DC5D9-06B0-4256-A0FD-BE81820BBC29}" type="pres">
      <dgm:prSet presAssocID="{BA2B4D2E-A2A9-4E4F-BD06-0A180D1F62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8989F8-9298-4B87-86F2-BB918A87D948}" type="pres">
      <dgm:prSet presAssocID="{BA2B4D2E-A2A9-4E4F-BD06-0A180D1F622F}" presName="spaceRect" presStyleCnt="0"/>
      <dgm:spPr/>
    </dgm:pt>
    <dgm:pt modelId="{4B62E786-6576-4B04-82B4-B9579B4EF38A}" type="pres">
      <dgm:prSet presAssocID="{BA2B4D2E-A2A9-4E4F-BD06-0A180D1F622F}" presName="textRect" presStyleLbl="revTx" presStyleIdx="1" presStyleCnt="5">
        <dgm:presLayoutVars>
          <dgm:chMax val="1"/>
          <dgm:chPref val="1"/>
        </dgm:presLayoutVars>
      </dgm:prSet>
      <dgm:spPr/>
    </dgm:pt>
    <dgm:pt modelId="{5D5FD2EA-F04E-422D-8127-8202D5DA7552}" type="pres">
      <dgm:prSet presAssocID="{BFF7F8E6-1019-4F81-922B-3E0C5E71EF0E}" presName="sibTrans" presStyleCnt="0"/>
      <dgm:spPr/>
    </dgm:pt>
    <dgm:pt modelId="{437BCBEA-4722-465F-A5EE-5F01B069F2D7}" type="pres">
      <dgm:prSet presAssocID="{F66BA10E-E283-40F5-AA70-259CD455D50B}" presName="compNode" presStyleCnt="0"/>
      <dgm:spPr/>
    </dgm:pt>
    <dgm:pt modelId="{EA208073-9619-4AE8-B6AB-846BCE007A94}" type="pres">
      <dgm:prSet presAssocID="{F66BA10E-E283-40F5-AA70-259CD455D50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B5AD7C8-AA28-4FE6-9D56-C12ED4A988FD}" type="pres">
      <dgm:prSet presAssocID="{F66BA10E-E283-40F5-AA70-259CD455D5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AD6A9AB-E901-463B-A2DB-33A60206862D}" type="pres">
      <dgm:prSet presAssocID="{F66BA10E-E283-40F5-AA70-259CD455D50B}" presName="spaceRect" presStyleCnt="0"/>
      <dgm:spPr/>
    </dgm:pt>
    <dgm:pt modelId="{A075FB9B-ED54-45E0-8E5B-0B53B41A1ACF}" type="pres">
      <dgm:prSet presAssocID="{F66BA10E-E283-40F5-AA70-259CD455D50B}" presName="textRect" presStyleLbl="revTx" presStyleIdx="2" presStyleCnt="5">
        <dgm:presLayoutVars>
          <dgm:chMax val="1"/>
          <dgm:chPref val="1"/>
        </dgm:presLayoutVars>
      </dgm:prSet>
      <dgm:spPr/>
    </dgm:pt>
    <dgm:pt modelId="{FF3FBE53-6208-4F36-A4FD-712C8D0BE67E}" type="pres">
      <dgm:prSet presAssocID="{AB830AF3-BD82-4D55-9D3E-1D4D5C101EAD}" presName="sibTrans" presStyleCnt="0"/>
      <dgm:spPr/>
    </dgm:pt>
    <dgm:pt modelId="{690BEE9A-FE30-4A08-9893-4892B3D5520D}" type="pres">
      <dgm:prSet presAssocID="{3589E4E5-59D5-42D7-9DE4-44DBBED53113}" presName="compNode" presStyleCnt="0"/>
      <dgm:spPr/>
    </dgm:pt>
    <dgm:pt modelId="{1C5C5FB2-C59B-4A81-AFF4-0CB5A5D86832}" type="pres">
      <dgm:prSet presAssocID="{3589E4E5-59D5-42D7-9DE4-44DBBED5311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D7211D-848B-4681-ABD4-D4F1BA57E8D0}" type="pres">
      <dgm:prSet presAssocID="{3589E4E5-59D5-42D7-9DE4-44DBBED531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C40484-EC49-4EFD-B979-20FC196D4093}" type="pres">
      <dgm:prSet presAssocID="{3589E4E5-59D5-42D7-9DE4-44DBBED53113}" presName="spaceRect" presStyleCnt="0"/>
      <dgm:spPr/>
    </dgm:pt>
    <dgm:pt modelId="{8B083DC5-7773-4559-9806-E039C60DCA9F}" type="pres">
      <dgm:prSet presAssocID="{3589E4E5-59D5-42D7-9DE4-44DBBED53113}" presName="textRect" presStyleLbl="revTx" presStyleIdx="3" presStyleCnt="5">
        <dgm:presLayoutVars>
          <dgm:chMax val="1"/>
          <dgm:chPref val="1"/>
        </dgm:presLayoutVars>
      </dgm:prSet>
      <dgm:spPr/>
    </dgm:pt>
    <dgm:pt modelId="{8210BA24-E04D-4827-9BA6-259F60EA36D1}" type="pres">
      <dgm:prSet presAssocID="{D7B798DB-A419-47F3-A10F-78E6ACB1ADF6}" presName="sibTrans" presStyleCnt="0"/>
      <dgm:spPr/>
    </dgm:pt>
    <dgm:pt modelId="{B1DA9E70-6BB9-40B5-8A8E-57F775004545}" type="pres">
      <dgm:prSet presAssocID="{249E5FD7-016A-4758-B965-D4C7328F026A}" presName="compNode" presStyleCnt="0"/>
      <dgm:spPr/>
    </dgm:pt>
    <dgm:pt modelId="{038DD3E3-0142-4CBC-84CC-4233B11F8574}" type="pres">
      <dgm:prSet presAssocID="{249E5FD7-016A-4758-B965-D4C7328F026A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B49E0A9-23F5-45AA-8A89-9C88E9CFE4A9}" type="pres">
      <dgm:prSet presAssocID="{249E5FD7-016A-4758-B965-D4C7328F026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A37A13-C5BE-4EB0-BBE9-12086ADBE5FA}" type="pres">
      <dgm:prSet presAssocID="{249E5FD7-016A-4758-B965-D4C7328F026A}" presName="spaceRect" presStyleCnt="0"/>
      <dgm:spPr/>
    </dgm:pt>
    <dgm:pt modelId="{7FE39BAA-7783-487A-88E1-98AE3D8DAD1D}" type="pres">
      <dgm:prSet presAssocID="{249E5FD7-016A-4758-B965-D4C7328F026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91FD0E-1D94-480F-9D1B-F6B1F0ED9D8F}" srcId="{8DDED0D1-4D8B-4B2F-B7D7-394A98E54C36}" destId="{F66BA10E-E283-40F5-AA70-259CD455D50B}" srcOrd="2" destOrd="0" parTransId="{420ED148-B064-4453-BD33-520091059FDF}" sibTransId="{AB830AF3-BD82-4D55-9D3E-1D4D5C101EAD}"/>
    <dgm:cxn modelId="{49299414-68ED-4260-BE87-AE6767B0EF9E}" type="presOf" srcId="{BA2B4D2E-A2A9-4E4F-BD06-0A180D1F622F}" destId="{4B62E786-6576-4B04-82B4-B9579B4EF38A}" srcOrd="0" destOrd="0" presId="urn:microsoft.com/office/officeart/2018/5/layout/IconLeafLabelList"/>
    <dgm:cxn modelId="{82DE592D-10D1-45E6-A6B0-2EF17ABA16A3}" type="presOf" srcId="{AEAB53C1-DCE4-4A8E-B2EB-9F7E48B37811}" destId="{D0153CD5-65B0-40DA-B4A2-D0670CDD7EF9}" srcOrd="0" destOrd="0" presId="urn:microsoft.com/office/officeart/2018/5/layout/IconLeafLabelList"/>
    <dgm:cxn modelId="{9D1DC43C-628F-4533-8CC2-E1867AC26767}" srcId="{8DDED0D1-4D8B-4B2F-B7D7-394A98E54C36}" destId="{BA2B4D2E-A2A9-4E4F-BD06-0A180D1F622F}" srcOrd="1" destOrd="0" parTransId="{E9FF26CA-015A-4B59-BC2C-DC4482EC87D0}" sibTransId="{BFF7F8E6-1019-4F81-922B-3E0C5E71EF0E}"/>
    <dgm:cxn modelId="{FB751664-A726-4DDD-91E1-66B636EB47FB}" srcId="{8DDED0D1-4D8B-4B2F-B7D7-394A98E54C36}" destId="{AEAB53C1-DCE4-4A8E-B2EB-9F7E48B37811}" srcOrd="0" destOrd="0" parTransId="{26C7F188-85A6-4E25-BF1E-936A31F70C40}" sibTransId="{8674DF2C-B9D4-415C-A44F-6DB09A97830D}"/>
    <dgm:cxn modelId="{54A40D4B-83BC-4707-84A7-AD96CA3976E9}" type="presOf" srcId="{3589E4E5-59D5-42D7-9DE4-44DBBED53113}" destId="{8B083DC5-7773-4559-9806-E039C60DCA9F}" srcOrd="0" destOrd="0" presId="urn:microsoft.com/office/officeart/2018/5/layout/IconLeafLabelList"/>
    <dgm:cxn modelId="{8437FF86-521E-4F0E-A209-DB0073266D00}" srcId="{8DDED0D1-4D8B-4B2F-B7D7-394A98E54C36}" destId="{249E5FD7-016A-4758-B965-D4C7328F026A}" srcOrd="4" destOrd="0" parTransId="{BE3F02FA-3841-4EB1-8790-062FB7B1BDD2}" sibTransId="{69F36F01-03FF-4FE6-A788-8DEDF11E7F40}"/>
    <dgm:cxn modelId="{A6A2D19E-B01D-45CA-9742-066741A49945}" type="presOf" srcId="{F66BA10E-E283-40F5-AA70-259CD455D50B}" destId="{A075FB9B-ED54-45E0-8E5B-0B53B41A1ACF}" srcOrd="0" destOrd="0" presId="urn:microsoft.com/office/officeart/2018/5/layout/IconLeafLabelList"/>
    <dgm:cxn modelId="{235856C8-E5B5-469A-A467-4EE8A1A14D22}" type="presOf" srcId="{249E5FD7-016A-4758-B965-D4C7328F026A}" destId="{7FE39BAA-7783-487A-88E1-98AE3D8DAD1D}" srcOrd="0" destOrd="0" presId="urn:microsoft.com/office/officeart/2018/5/layout/IconLeafLabelList"/>
    <dgm:cxn modelId="{77E8E7D0-8A0F-4AA4-8F98-AF288642B83A}" srcId="{8DDED0D1-4D8B-4B2F-B7D7-394A98E54C36}" destId="{3589E4E5-59D5-42D7-9DE4-44DBBED53113}" srcOrd="3" destOrd="0" parTransId="{E6081DB4-9431-4554-B631-112553BCC783}" sibTransId="{D7B798DB-A419-47F3-A10F-78E6ACB1ADF6}"/>
    <dgm:cxn modelId="{E06FD2D3-7F07-48AF-9210-0C89EE1000A2}" type="presOf" srcId="{8DDED0D1-4D8B-4B2F-B7D7-394A98E54C36}" destId="{0D72C5A0-0167-4761-85BB-32532FE8F2BF}" srcOrd="0" destOrd="0" presId="urn:microsoft.com/office/officeart/2018/5/layout/IconLeafLabelList"/>
    <dgm:cxn modelId="{33FE116F-4873-43C8-9F42-14CD1CBCBA48}" type="presParOf" srcId="{0D72C5A0-0167-4761-85BB-32532FE8F2BF}" destId="{BCADD155-830B-409F-A36C-F5691A501607}" srcOrd="0" destOrd="0" presId="urn:microsoft.com/office/officeart/2018/5/layout/IconLeafLabelList"/>
    <dgm:cxn modelId="{979F8DA4-965D-40CE-B498-CB14BCE3E80B}" type="presParOf" srcId="{BCADD155-830B-409F-A36C-F5691A501607}" destId="{3659DB5B-5428-45AA-937A-42B8CE2C1941}" srcOrd="0" destOrd="0" presId="urn:microsoft.com/office/officeart/2018/5/layout/IconLeafLabelList"/>
    <dgm:cxn modelId="{68C616AB-E9C2-45F9-80C2-C9F23BDBE3D2}" type="presParOf" srcId="{BCADD155-830B-409F-A36C-F5691A501607}" destId="{3C546B00-BDE9-487D-9567-52D414FA6E47}" srcOrd="1" destOrd="0" presId="urn:microsoft.com/office/officeart/2018/5/layout/IconLeafLabelList"/>
    <dgm:cxn modelId="{1C8D5722-6CA3-42D0-8F56-5E85CF2EAAAE}" type="presParOf" srcId="{BCADD155-830B-409F-A36C-F5691A501607}" destId="{46FF2BDB-409D-4780-AB51-84098A4B4BAE}" srcOrd="2" destOrd="0" presId="urn:microsoft.com/office/officeart/2018/5/layout/IconLeafLabelList"/>
    <dgm:cxn modelId="{A9F72E1B-0077-4596-89B5-0A5F6830FB6B}" type="presParOf" srcId="{BCADD155-830B-409F-A36C-F5691A501607}" destId="{D0153CD5-65B0-40DA-B4A2-D0670CDD7EF9}" srcOrd="3" destOrd="0" presId="urn:microsoft.com/office/officeart/2018/5/layout/IconLeafLabelList"/>
    <dgm:cxn modelId="{9907BA0D-3F3D-489C-B5FE-3AD3EFADA56F}" type="presParOf" srcId="{0D72C5A0-0167-4761-85BB-32532FE8F2BF}" destId="{3A1EF082-709B-485E-B33D-8742CDB57ECC}" srcOrd="1" destOrd="0" presId="urn:microsoft.com/office/officeart/2018/5/layout/IconLeafLabelList"/>
    <dgm:cxn modelId="{2B698294-5A24-4CE4-A68B-70CE8703118F}" type="presParOf" srcId="{0D72C5A0-0167-4761-85BB-32532FE8F2BF}" destId="{90F97C24-DC4B-4E61-B586-0815AF7E6186}" srcOrd="2" destOrd="0" presId="urn:microsoft.com/office/officeart/2018/5/layout/IconLeafLabelList"/>
    <dgm:cxn modelId="{307223FA-0162-448B-916E-C0A20EA04F5F}" type="presParOf" srcId="{90F97C24-DC4B-4E61-B586-0815AF7E6186}" destId="{0558D1FE-97BE-4BB8-990D-336A9B1A9D4D}" srcOrd="0" destOrd="0" presId="urn:microsoft.com/office/officeart/2018/5/layout/IconLeafLabelList"/>
    <dgm:cxn modelId="{F6CE08FF-F8A6-4363-B3B6-6653B9590FB5}" type="presParOf" srcId="{90F97C24-DC4B-4E61-B586-0815AF7E6186}" destId="{A65DC5D9-06B0-4256-A0FD-BE81820BBC29}" srcOrd="1" destOrd="0" presId="urn:microsoft.com/office/officeart/2018/5/layout/IconLeafLabelList"/>
    <dgm:cxn modelId="{5C8AA37F-D020-437A-97F2-47F3EA39EE78}" type="presParOf" srcId="{90F97C24-DC4B-4E61-B586-0815AF7E6186}" destId="{3C8989F8-9298-4B87-86F2-BB918A87D948}" srcOrd="2" destOrd="0" presId="urn:microsoft.com/office/officeart/2018/5/layout/IconLeafLabelList"/>
    <dgm:cxn modelId="{51E34DB3-FF62-4681-AF6F-1B1A50A83A06}" type="presParOf" srcId="{90F97C24-DC4B-4E61-B586-0815AF7E6186}" destId="{4B62E786-6576-4B04-82B4-B9579B4EF38A}" srcOrd="3" destOrd="0" presId="urn:microsoft.com/office/officeart/2018/5/layout/IconLeafLabelList"/>
    <dgm:cxn modelId="{045021A4-2DFA-4480-804E-1FD6DEA7F531}" type="presParOf" srcId="{0D72C5A0-0167-4761-85BB-32532FE8F2BF}" destId="{5D5FD2EA-F04E-422D-8127-8202D5DA7552}" srcOrd="3" destOrd="0" presId="urn:microsoft.com/office/officeart/2018/5/layout/IconLeafLabelList"/>
    <dgm:cxn modelId="{96707A99-3D7A-4C38-9C35-5B56B1E4DC34}" type="presParOf" srcId="{0D72C5A0-0167-4761-85BB-32532FE8F2BF}" destId="{437BCBEA-4722-465F-A5EE-5F01B069F2D7}" srcOrd="4" destOrd="0" presId="urn:microsoft.com/office/officeart/2018/5/layout/IconLeafLabelList"/>
    <dgm:cxn modelId="{B9A7BF72-1124-42CF-8642-28D0047BAD4B}" type="presParOf" srcId="{437BCBEA-4722-465F-A5EE-5F01B069F2D7}" destId="{EA208073-9619-4AE8-B6AB-846BCE007A94}" srcOrd="0" destOrd="0" presId="urn:microsoft.com/office/officeart/2018/5/layout/IconLeafLabelList"/>
    <dgm:cxn modelId="{A387B31F-D3B9-4701-8DAA-04B158B47991}" type="presParOf" srcId="{437BCBEA-4722-465F-A5EE-5F01B069F2D7}" destId="{9B5AD7C8-AA28-4FE6-9D56-C12ED4A988FD}" srcOrd="1" destOrd="0" presId="urn:microsoft.com/office/officeart/2018/5/layout/IconLeafLabelList"/>
    <dgm:cxn modelId="{DBFD5A7D-5149-4B40-9470-78B90EC9E0DF}" type="presParOf" srcId="{437BCBEA-4722-465F-A5EE-5F01B069F2D7}" destId="{AAD6A9AB-E901-463B-A2DB-33A60206862D}" srcOrd="2" destOrd="0" presId="urn:microsoft.com/office/officeart/2018/5/layout/IconLeafLabelList"/>
    <dgm:cxn modelId="{44DA7D9F-C0AC-41F5-B9FA-B12490008BB6}" type="presParOf" srcId="{437BCBEA-4722-465F-A5EE-5F01B069F2D7}" destId="{A075FB9B-ED54-45E0-8E5B-0B53B41A1ACF}" srcOrd="3" destOrd="0" presId="urn:microsoft.com/office/officeart/2018/5/layout/IconLeafLabelList"/>
    <dgm:cxn modelId="{1CBAA6F2-F4B8-4100-A36E-57A058BA260E}" type="presParOf" srcId="{0D72C5A0-0167-4761-85BB-32532FE8F2BF}" destId="{FF3FBE53-6208-4F36-A4FD-712C8D0BE67E}" srcOrd="5" destOrd="0" presId="urn:microsoft.com/office/officeart/2018/5/layout/IconLeafLabelList"/>
    <dgm:cxn modelId="{A3148CB6-2F05-47C3-9EF3-EE41BD63A92C}" type="presParOf" srcId="{0D72C5A0-0167-4761-85BB-32532FE8F2BF}" destId="{690BEE9A-FE30-4A08-9893-4892B3D5520D}" srcOrd="6" destOrd="0" presId="urn:microsoft.com/office/officeart/2018/5/layout/IconLeafLabelList"/>
    <dgm:cxn modelId="{D824CB6A-DF4E-4C04-9645-151D03E90CC2}" type="presParOf" srcId="{690BEE9A-FE30-4A08-9893-4892B3D5520D}" destId="{1C5C5FB2-C59B-4A81-AFF4-0CB5A5D86832}" srcOrd="0" destOrd="0" presId="urn:microsoft.com/office/officeart/2018/5/layout/IconLeafLabelList"/>
    <dgm:cxn modelId="{03E5AF1E-CDA5-4BB9-82DE-4A7D1D8CB9BB}" type="presParOf" srcId="{690BEE9A-FE30-4A08-9893-4892B3D5520D}" destId="{28D7211D-848B-4681-ABD4-D4F1BA57E8D0}" srcOrd="1" destOrd="0" presId="urn:microsoft.com/office/officeart/2018/5/layout/IconLeafLabelList"/>
    <dgm:cxn modelId="{337F82E4-DD73-4988-90BA-C54235A97B85}" type="presParOf" srcId="{690BEE9A-FE30-4A08-9893-4892B3D5520D}" destId="{F9C40484-EC49-4EFD-B979-20FC196D4093}" srcOrd="2" destOrd="0" presId="urn:microsoft.com/office/officeart/2018/5/layout/IconLeafLabelList"/>
    <dgm:cxn modelId="{14BA7970-FA64-49D0-B086-E3D2EDD271F9}" type="presParOf" srcId="{690BEE9A-FE30-4A08-9893-4892B3D5520D}" destId="{8B083DC5-7773-4559-9806-E039C60DCA9F}" srcOrd="3" destOrd="0" presId="urn:microsoft.com/office/officeart/2018/5/layout/IconLeafLabelList"/>
    <dgm:cxn modelId="{16A63C4B-C603-476B-89D9-AFC4BF13ADCB}" type="presParOf" srcId="{0D72C5A0-0167-4761-85BB-32532FE8F2BF}" destId="{8210BA24-E04D-4827-9BA6-259F60EA36D1}" srcOrd="7" destOrd="0" presId="urn:microsoft.com/office/officeart/2018/5/layout/IconLeafLabelList"/>
    <dgm:cxn modelId="{F43BC9A4-1514-4569-A4C4-2C4E05FA6C7C}" type="presParOf" srcId="{0D72C5A0-0167-4761-85BB-32532FE8F2BF}" destId="{B1DA9E70-6BB9-40B5-8A8E-57F775004545}" srcOrd="8" destOrd="0" presId="urn:microsoft.com/office/officeart/2018/5/layout/IconLeafLabelList"/>
    <dgm:cxn modelId="{E4383B6E-21DC-4CCB-8615-2989D4065C5E}" type="presParOf" srcId="{B1DA9E70-6BB9-40B5-8A8E-57F775004545}" destId="{038DD3E3-0142-4CBC-84CC-4233B11F8574}" srcOrd="0" destOrd="0" presId="urn:microsoft.com/office/officeart/2018/5/layout/IconLeafLabelList"/>
    <dgm:cxn modelId="{957589AC-38DE-4885-B5A6-A94768054E9B}" type="presParOf" srcId="{B1DA9E70-6BB9-40B5-8A8E-57F775004545}" destId="{5B49E0A9-23F5-45AA-8A89-9C88E9CFE4A9}" srcOrd="1" destOrd="0" presId="urn:microsoft.com/office/officeart/2018/5/layout/IconLeafLabelList"/>
    <dgm:cxn modelId="{94ECB11A-5EC7-48F2-B754-A2A3788C53BF}" type="presParOf" srcId="{B1DA9E70-6BB9-40B5-8A8E-57F775004545}" destId="{6FA37A13-C5BE-4EB0-BBE9-12086ADBE5FA}" srcOrd="2" destOrd="0" presId="urn:microsoft.com/office/officeart/2018/5/layout/IconLeafLabelList"/>
    <dgm:cxn modelId="{4EB119A8-17C7-4BB9-A8B0-2F39BAC5A8F8}" type="presParOf" srcId="{B1DA9E70-6BB9-40B5-8A8E-57F775004545}" destId="{7FE39BAA-7783-487A-88E1-98AE3D8DAD1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6136-AEFF-4A0E-BD09-1A8DD61F62E8}">
      <dsp:nvSpPr>
        <dsp:cNvPr id="0" name=""/>
        <dsp:cNvSpPr/>
      </dsp:nvSpPr>
      <dsp:spPr>
        <a:xfrm>
          <a:off x="0" y="169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6EBA0-9AD3-4260-A829-0A2DA10FE1CD}">
      <dsp:nvSpPr>
        <dsp:cNvPr id="0" name=""/>
        <dsp:cNvSpPr/>
      </dsp:nvSpPr>
      <dsp:spPr>
        <a:xfrm>
          <a:off x="218771" y="164420"/>
          <a:ext cx="397767" cy="39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547FB-CBE3-4F83-BF05-E140DCF73080}">
      <dsp:nvSpPr>
        <dsp:cNvPr id="0" name=""/>
        <dsp:cNvSpPr/>
      </dsp:nvSpPr>
      <dsp:spPr>
        <a:xfrm>
          <a:off x="835310" y="169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Motivations and goals</a:t>
          </a:r>
          <a:endParaRPr lang="en-US" sz="1900" kern="1200" dirty="0"/>
        </a:p>
      </dsp:txBody>
      <dsp:txXfrm>
        <a:off x="835310" y="1697"/>
        <a:ext cx="5555964" cy="723212"/>
      </dsp:txXfrm>
    </dsp:sp>
    <dsp:sp modelId="{ABC5B34C-CEE5-4245-833E-2E736FC290B4}">
      <dsp:nvSpPr>
        <dsp:cNvPr id="0" name=""/>
        <dsp:cNvSpPr/>
      </dsp:nvSpPr>
      <dsp:spPr>
        <a:xfrm>
          <a:off x="0" y="905713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47569-0DDF-4B5C-B155-31D01545EE2F}">
      <dsp:nvSpPr>
        <dsp:cNvPr id="0" name=""/>
        <dsp:cNvSpPr/>
      </dsp:nvSpPr>
      <dsp:spPr>
        <a:xfrm>
          <a:off x="218771" y="1068436"/>
          <a:ext cx="397767" cy="39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0416-815E-4211-BBBD-C29364638998}">
      <dsp:nvSpPr>
        <dsp:cNvPr id="0" name=""/>
        <dsp:cNvSpPr/>
      </dsp:nvSpPr>
      <dsp:spPr>
        <a:xfrm>
          <a:off x="835310" y="905713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Datasets</a:t>
          </a:r>
          <a:endParaRPr lang="en-GB" sz="1900" kern="1200" dirty="0"/>
        </a:p>
      </dsp:txBody>
      <dsp:txXfrm>
        <a:off x="835310" y="905713"/>
        <a:ext cx="5555964" cy="723212"/>
      </dsp:txXfrm>
    </dsp:sp>
    <dsp:sp modelId="{D6A80F78-124C-4695-B48A-D47F101F7A16}">
      <dsp:nvSpPr>
        <dsp:cNvPr id="0" name=""/>
        <dsp:cNvSpPr/>
      </dsp:nvSpPr>
      <dsp:spPr>
        <a:xfrm>
          <a:off x="0" y="1809729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25B73-B09D-46C2-97AB-84FDD2DE65C3}">
      <dsp:nvSpPr>
        <dsp:cNvPr id="0" name=""/>
        <dsp:cNvSpPr/>
      </dsp:nvSpPr>
      <dsp:spPr>
        <a:xfrm>
          <a:off x="218771" y="1972452"/>
          <a:ext cx="397767" cy="39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96D6D-63F3-4E52-8493-5BE2A002D9E0}">
      <dsp:nvSpPr>
        <dsp:cNvPr id="0" name=""/>
        <dsp:cNvSpPr/>
      </dsp:nvSpPr>
      <dsp:spPr>
        <a:xfrm>
          <a:off x="835310" y="1809729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Pre-processing</a:t>
          </a:r>
          <a:endParaRPr lang="en-GB" sz="1900" kern="1200" dirty="0"/>
        </a:p>
      </dsp:txBody>
      <dsp:txXfrm>
        <a:off x="835310" y="1809729"/>
        <a:ext cx="5555964" cy="723212"/>
      </dsp:txXfrm>
    </dsp:sp>
    <dsp:sp modelId="{108678B2-8F2B-4645-A347-E4D0FEB7E672}">
      <dsp:nvSpPr>
        <dsp:cNvPr id="0" name=""/>
        <dsp:cNvSpPr/>
      </dsp:nvSpPr>
      <dsp:spPr>
        <a:xfrm>
          <a:off x="0" y="2713745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AEDC4-339B-4427-9262-B5496CE5EB9D}">
      <dsp:nvSpPr>
        <dsp:cNvPr id="0" name=""/>
        <dsp:cNvSpPr/>
      </dsp:nvSpPr>
      <dsp:spPr>
        <a:xfrm>
          <a:off x="218771" y="2876467"/>
          <a:ext cx="397767" cy="3977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2278-B6BB-4B08-9F90-57989E75AA83}">
      <dsp:nvSpPr>
        <dsp:cNvPr id="0" name=""/>
        <dsp:cNvSpPr/>
      </dsp:nvSpPr>
      <dsp:spPr>
        <a:xfrm>
          <a:off x="835310" y="2713745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Models Used</a:t>
          </a:r>
          <a:endParaRPr lang="en-US" sz="1900" kern="1200"/>
        </a:p>
      </dsp:txBody>
      <dsp:txXfrm>
        <a:off x="835310" y="2713745"/>
        <a:ext cx="5555964" cy="723212"/>
      </dsp:txXfrm>
    </dsp:sp>
    <dsp:sp modelId="{5B0FA5FE-F51F-43B6-86BC-4CF95C51B02C}">
      <dsp:nvSpPr>
        <dsp:cNvPr id="0" name=""/>
        <dsp:cNvSpPr/>
      </dsp:nvSpPr>
      <dsp:spPr>
        <a:xfrm>
          <a:off x="0" y="3617761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F3583-91F7-4069-B440-76FDDC82F3A5}">
      <dsp:nvSpPr>
        <dsp:cNvPr id="0" name=""/>
        <dsp:cNvSpPr/>
      </dsp:nvSpPr>
      <dsp:spPr>
        <a:xfrm>
          <a:off x="218771" y="3780483"/>
          <a:ext cx="397767" cy="3977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5A19C-6C10-45C3-92AB-F79D4EF47A79}">
      <dsp:nvSpPr>
        <dsp:cNvPr id="0" name=""/>
        <dsp:cNvSpPr/>
      </dsp:nvSpPr>
      <dsp:spPr>
        <a:xfrm>
          <a:off x="835310" y="3617761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Experiments and Results</a:t>
          </a:r>
          <a:endParaRPr lang="en-US" sz="1900" kern="1200" dirty="0"/>
        </a:p>
      </dsp:txBody>
      <dsp:txXfrm>
        <a:off x="835310" y="3617761"/>
        <a:ext cx="5555964" cy="723212"/>
      </dsp:txXfrm>
    </dsp:sp>
    <dsp:sp modelId="{DBFE47E0-844C-4B8C-8FE5-37A94F962D6D}">
      <dsp:nvSpPr>
        <dsp:cNvPr id="0" name=""/>
        <dsp:cNvSpPr/>
      </dsp:nvSpPr>
      <dsp:spPr>
        <a:xfrm>
          <a:off x="0" y="452177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77AA-A42C-4F40-BCC7-E88F374E6DC0}">
      <dsp:nvSpPr>
        <dsp:cNvPr id="0" name=""/>
        <dsp:cNvSpPr/>
      </dsp:nvSpPr>
      <dsp:spPr>
        <a:xfrm>
          <a:off x="218771" y="4684499"/>
          <a:ext cx="397767" cy="3977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D2B6B-54B1-4908-BDE6-0AA05D832057}">
      <dsp:nvSpPr>
        <dsp:cNvPr id="0" name=""/>
        <dsp:cNvSpPr/>
      </dsp:nvSpPr>
      <dsp:spPr>
        <a:xfrm>
          <a:off x="835310" y="452177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Conclusions</a:t>
          </a:r>
          <a:endParaRPr lang="en-US" sz="1900" kern="1200" dirty="0"/>
        </a:p>
      </dsp:txBody>
      <dsp:txXfrm>
        <a:off x="835310" y="4521777"/>
        <a:ext cx="5555964" cy="72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13D7-1BB9-4263-84DD-F88469A76088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088C0-CC39-480D-8202-9CEBAA595FF9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E618D-945D-473D-9438-29D9954F95B8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Predicting a person’s gender</a:t>
          </a:r>
          <a:r>
            <a:rPr lang="en-GB" sz="1600" b="0" kern="1200" dirty="0"/>
            <a:t> in forensics could reduce the field of research around </a:t>
          </a:r>
          <a:r>
            <a:rPr lang="en-GB" sz="1600" b="1" kern="1200" dirty="0"/>
            <a:t>50%</a:t>
          </a:r>
          <a:endParaRPr lang="en-US" sz="1600" b="0" kern="1200" dirty="0"/>
        </a:p>
      </dsp:txBody>
      <dsp:txXfrm>
        <a:off x="1589012" y="22860"/>
        <a:ext cx="2965335" cy="1258021"/>
      </dsp:txXfrm>
    </dsp:sp>
    <dsp:sp modelId="{540F8310-F0AD-40DD-AB4E-7320BD810128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9FC96-9BDA-4769-A585-C6BCFCC40741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37AD4-5CEE-4835-9949-1E61A506D66C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Face can be </a:t>
          </a:r>
          <a:r>
            <a:rPr lang="en-GB" sz="1600" b="1" kern="1200" dirty="0"/>
            <a:t>altered</a:t>
          </a:r>
          <a:r>
            <a:rPr lang="en-GB" sz="1600" b="0" kern="1200" dirty="0"/>
            <a:t> with typical traits of the population of the opposite gender like </a:t>
          </a:r>
          <a:r>
            <a:rPr lang="en-GB" sz="1600" b="1" kern="1200" dirty="0"/>
            <a:t>make-up</a:t>
          </a:r>
          <a:endParaRPr lang="en-US" sz="1600" b="1" kern="1200" dirty="0"/>
        </a:p>
      </dsp:txBody>
      <dsp:txXfrm>
        <a:off x="6598632" y="22860"/>
        <a:ext cx="2965335" cy="1258021"/>
      </dsp:txXfrm>
    </dsp:sp>
    <dsp:sp modelId="{39C237A2-1A72-45BF-8381-BA482EE9C6E0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7E511-CC20-4E13-9B76-DC8A7979B745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5DE89-3543-413F-9169-E17A082A395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Motivations for this research </a:t>
          </a:r>
          <a:r>
            <a:rPr lang="en-GB" sz="1600" b="1" kern="1200" dirty="0"/>
            <a:t>video surveillance </a:t>
          </a:r>
          <a:r>
            <a:rPr lang="en-GB" sz="1600" b="0" kern="1200" dirty="0"/>
            <a:t>&amp;</a:t>
          </a:r>
          <a:r>
            <a:rPr lang="en-GB" sz="1600" b="1" kern="1200" dirty="0"/>
            <a:t> security</a:t>
          </a:r>
          <a:endParaRPr lang="en-US" sz="1600" b="1" kern="1200" dirty="0"/>
        </a:p>
      </dsp:txBody>
      <dsp:txXfrm>
        <a:off x="1589012" y="1805579"/>
        <a:ext cx="2965335" cy="1258021"/>
      </dsp:txXfrm>
    </dsp:sp>
    <dsp:sp modelId="{B4B4CC01-D7E9-4BA6-BF66-3B69125682B7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C60B2-B27B-418C-B1BD-34431DB47A83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F0C87-C9F1-4EE5-AB13-75AB50F662BD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Our</a:t>
          </a:r>
          <a:r>
            <a:rPr lang="en-US" sz="1600" b="1" kern="1200" dirty="0"/>
            <a:t> goal </a:t>
          </a:r>
          <a:r>
            <a:rPr lang="en-US" sz="1600" kern="1200" dirty="0"/>
            <a:t>is </a:t>
          </a:r>
          <a:r>
            <a:rPr lang="en-US" sz="1600" b="0" kern="1200" dirty="0"/>
            <a:t>to find an </a:t>
          </a:r>
          <a:r>
            <a:rPr lang="en-US" sz="1600" b="1" kern="1200" dirty="0"/>
            <a:t>accurate gender</a:t>
          </a:r>
          <a:r>
            <a:rPr lang="en-US" sz="1600" kern="1200" dirty="0"/>
            <a:t> prediction system which doesn’t involve storing personal data as a template i.e. face images</a:t>
          </a:r>
        </a:p>
      </dsp:txBody>
      <dsp:txXfrm>
        <a:off x="6598632" y="1805579"/>
        <a:ext cx="2965335" cy="125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E12F-2BE7-4736-BD5F-4E21CE86B7E6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D0077-312D-4457-95F7-E0241A08A20E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179C-637C-49C0-9789-32724CF8D2BD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To build a pose feature vector each landmark needs to be associated with a specific sector of the model</a:t>
          </a:r>
          <a:endParaRPr lang="en-US" sz="1800" kern="1200"/>
        </a:p>
      </dsp:txBody>
      <dsp:txXfrm>
        <a:off x="1274714" y="2177"/>
        <a:ext cx="5116560" cy="1103648"/>
      </dsp:txXfrm>
    </dsp:sp>
    <dsp:sp modelId="{B6C72FF1-4B82-4E71-82CC-44D634D29108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73FD-8B38-46FE-B0B8-F30908878321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C06B-E2FC-465B-8E76-9C69A8B2FED5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This process is carried out by first detecting the circle, the quarter and then the slice to which a specific landmark belongs to</a:t>
          </a:r>
          <a:endParaRPr lang="en-US" sz="1800" kern="1200"/>
        </a:p>
      </dsp:txBody>
      <dsp:txXfrm>
        <a:off x="1274714" y="1381738"/>
        <a:ext cx="5116560" cy="1103648"/>
      </dsp:txXfrm>
    </dsp:sp>
    <dsp:sp modelId="{761788E2-96FC-43B1-9B4F-C693E1F3AAAA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6648C-A7A0-4D33-81B2-C78698125AE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7F1BF-E800-4498-8173-295D565AD3F4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For this study we used </a:t>
          </a:r>
          <a:r>
            <a:rPr lang="en-GB" sz="1800" b="1" kern="1200"/>
            <a:t>4 circles 4 sectors</a:t>
          </a:r>
          <a:r>
            <a:rPr lang="en-GB" sz="1800" kern="1200"/>
            <a:t>. Giving as output a 64 dimensions vector</a:t>
          </a:r>
          <a:endParaRPr lang="en-US" sz="1800" kern="1200"/>
        </a:p>
      </dsp:txBody>
      <dsp:txXfrm>
        <a:off x="1274714" y="2761299"/>
        <a:ext cx="5116560" cy="1103648"/>
      </dsp:txXfrm>
    </dsp:sp>
    <dsp:sp modelId="{2E792C15-1CCE-435C-9921-F2A43811F35B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ED387-E4D6-47EF-84E7-001C2498CB3E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5776E-552E-471F-9FC1-867D31E61B92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algorithm was given by the tutors</a:t>
          </a:r>
          <a:endParaRPr lang="en-US" sz="1800" kern="1200"/>
        </a:p>
      </dsp:txBody>
      <dsp:txXfrm>
        <a:off x="1274714" y="4140860"/>
        <a:ext cx="5116560" cy="1103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9DB5B-5428-45AA-937A-42B8CE2C1941}">
      <dsp:nvSpPr>
        <dsp:cNvPr id="0" name=""/>
        <dsp:cNvSpPr/>
      </dsp:nvSpPr>
      <dsp:spPr>
        <a:xfrm>
          <a:off x="332378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46B00-BDE9-487D-9567-52D414FA6E47}">
      <dsp:nvSpPr>
        <dsp:cNvPr id="0" name=""/>
        <dsp:cNvSpPr/>
      </dsp:nvSpPr>
      <dsp:spPr>
        <a:xfrm>
          <a:off x="551753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53CD5-65B0-40DA-B4A2-D0670CDD7EF9}">
      <dsp:nvSpPr>
        <dsp:cNvPr id="0" name=""/>
        <dsp:cNvSpPr/>
      </dsp:nvSpPr>
      <dsp:spPr>
        <a:xfrm>
          <a:off x="331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Despite the high training cost we decided to use Linear SVM because of:</a:t>
          </a:r>
          <a:endParaRPr lang="en-US" sz="1100" kern="1200"/>
        </a:p>
      </dsp:txBody>
      <dsp:txXfrm>
        <a:off x="3316" y="1880730"/>
        <a:ext cx="1687500" cy="675000"/>
      </dsp:txXfrm>
    </dsp:sp>
    <dsp:sp modelId="{0558D1FE-97BE-4BB8-990D-336A9B1A9D4D}">
      <dsp:nvSpPr>
        <dsp:cNvPr id="0" name=""/>
        <dsp:cNvSpPr/>
      </dsp:nvSpPr>
      <dsp:spPr>
        <a:xfrm>
          <a:off x="2315191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DC5D9-06B0-4256-A0FD-BE81820BBC29}">
      <dsp:nvSpPr>
        <dsp:cNvPr id="0" name=""/>
        <dsp:cNvSpPr/>
      </dsp:nvSpPr>
      <dsp:spPr>
        <a:xfrm>
          <a:off x="2534566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2E786-6576-4B04-82B4-B9579B4EF38A}">
      <dsp:nvSpPr>
        <dsp:cNvPr id="0" name=""/>
        <dsp:cNvSpPr/>
      </dsp:nvSpPr>
      <dsp:spPr>
        <a:xfrm>
          <a:off x="1986128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Model simplicity </a:t>
          </a:r>
          <a:endParaRPr lang="en-US" sz="1100" kern="1200"/>
        </a:p>
      </dsp:txBody>
      <dsp:txXfrm>
        <a:off x="1986128" y="1880730"/>
        <a:ext cx="1687500" cy="675000"/>
      </dsp:txXfrm>
    </dsp:sp>
    <dsp:sp modelId="{EA208073-9619-4AE8-B6AB-846BCE007A94}">
      <dsp:nvSpPr>
        <dsp:cNvPr id="0" name=""/>
        <dsp:cNvSpPr/>
      </dsp:nvSpPr>
      <dsp:spPr>
        <a:xfrm>
          <a:off x="4298004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AD7C8-AA28-4FE6-9D56-C12ED4A988FD}">
      <dsp:nvSpPr>
        <dsp:cNvPr id="0" name=""/>
        <dsp:cNvSpPr/>
      </dsp:nvSpPr>
      <dsp:spPr>
        <a:xfrm>
          <a:off x="4517379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5FB9B-ED54-45E0-8E5B-0B53B41A1ACF}">
      <dsp:nvSpPr>
        <dsp:cNvPr id="0" name=""/>
        <dsp:cNvSpPr/>
      </dsp:nvSpPr>
      <dsp:spPr>
        <a:xfrm>
          <a:off x="3968941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Good classification generalization for binary problems</a:t>
          </a:r>
          <a:endParaRPr lang="en-US" sz="1100" kern="1200"/>
        </a:p>
      </dsp:txBody>
      <dsp:txXfrm>
        <a:off x="3968941" y="1880730"/>
        <a:ext cx="1687500" cy="675000"/>
      </dsp:txXfrm>
    </dsp:sp>
    <dsp:sp modelId="{1C5C5FB2-C59B-4A81-AFF4-0CB5A5D86832}">
      <dsp:nvSpPr>
        <dsp:cNvPr id="0" name=""/>
        <dsp:cNvSpPr/>
      </dsp:nvSpPr>
      <dsp:spPr>
        <a:xfrm>
          <a:off x="6280816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211D-848B-4681-ABD4-D4F1BA57E8D0}">
      <dsp:nvSpPr>
        <dsp:cNvPr id="0" name=""/>
        <dsp:cNvSpPr/>
      </dsp:nvSpPr>
      <dsp:spPr>
        <a:xfrm>
          <a:off x="6500191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3DC5-7773-4559-9806-E039C60DCA9F}">
      <dsp:nvSpPr>
        <dsp:cNvPr id="0" name=""/>
        <dsp:cNvSpPr/>
      </dsp:nvSpPr>
      <dsp:spPr>
        <a:xfrm>
          <a:off x="5951754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Training efficiency</a:t>
          </a:r>
          <a:endParaRPr lang="en-US" sz="1100" kern="1200"/>
        </a:p>
      </dsp:txBody>
      <dsp:txXfrm>
        <a:off x="5951754" y="1880730"/>
        <a:ext cx="1687500" cy="675000"/>
      </dsp:txXfrm>
    </dsp:sp>
    <dsp:sp modelId="{038DD3E3-0142-4CBC-84CC-4233B11F8574}">
      <dsp:nvSpPr>
        <dsp:cNvPr id="0" name=""/>
        <dsp:cNvSpPr/>
      </dsp:nvSpPr>
      <dsp:spPr>
        <a:xfrm>
          <a:off x="8263629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9E0A9-23F5-45AA-8A89-9C88E9CFE4A9}">
      <dsp:nvSpPr>
        <dsp:cNvPr id="0" name=""/>
        <dsp:cNvSpPr/>
      </dsp:nvSpPr>
      <dsp:spPr>
        <a:xfrm>
          <a:off x="8483004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9BAA-7783-487A-88E1-98AE3D8DAD1D}">
      <dsp:nvSpPr>
        <dsp:cNvPr id="0" name=""/>
        <dsp:cNvSpPr/>
      </dsp:nvSpPr>
      <dsp:spPr>
        <a:xfrm>
          <a:off x="793456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Being less prone to overfitting new data</a:t>
          </a:r>
          <a:endParaRPr lang="en-US" sz="1100" kern="1200"/>
        </a:p>
      </dsp:txBody>
      <dsp:txXfrm>
        <a:off x="7934566" y="1880730"/>
        <a:ext cx="1687500" cy="6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A047D-90A3-4C7D-AEEE-128455C77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0D1ED3-3D5F-4D22-BDDE-2A5AE1BDE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96B3D0-6F27-4E9A-8B86-DA55E16C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15DC37-17BC-4E6A-824F-82841F75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085059-151A-4FF4-8748-4F7C0C6E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97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5D491-FF2D-45F9-AE14-AB5DB052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774F48-7E6C-4128-853E-68A193D63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EDC51-7854-4764-93E7-2F9CECF8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41641-9101-4AF9-9778-B17C3FDB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62C5C5-FD85-4CC3-8CAE-E8F027D1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4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6AAE475-AA5C-45B2-92E5-C44095DD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D28CC9-1C69-4F4A-93A6-FCD7A06D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6AE624-0B4E-485E-AB61-F9971F86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8854A-3D73-4DB4-BF33-A8067E4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4D68C-DF04-4A3A-95DC-F5333208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01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09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3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31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20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27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875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67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53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94F80-8BCC-48A9-9584-7C9386D1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C24A9-30FB-45B3-ABC4-FA539D2F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2D2B9A-6E2F-4851-B2C2-467A01CA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4C59AC-BE2F-4382-8245-1F5C7767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39132B-B461-4E15-8769-529121B3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01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164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91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958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107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529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945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167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889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7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9C4B9-5E15-4DE4-BF0A-4AB622F2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AEABEA-AE3A-4BE3-9A42-E70C8D49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A38C98-79D7-4BAE-BF08-5CA9C06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E11DA5-B80F-45A3-A5A8-5947FC0A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30B6B3-6C92-4165-B82F-832A5EDD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4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D1667-C60B-4809-A092-D055021F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F589D3-6412-4D70-A10C-46E0C286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AFCFBF-ECBB-4811-9556-A1A02BB2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A868D-D2C0-45FB-81EA-1D3090F5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CB4110-DACF-400A-8955-378CB52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1D05B8-BEB7-450A-A009-CB1D2449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0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37793-6E57-48D1-812A-1C54AB8C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CD50B8-DA98-4CDD-9C13-48B1FCDA7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876828-CE47-4C29-9597-175471472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FF45C7-CBBB-4DF4-897B-ADA0BBDE0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B60ABF1-800A-4838-84B6-15A1566F4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FA85193-D8DB-46CD-8568-B92A513E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A72B993-3E24-4314-B1A2-5EF7D058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677CEF-311D-4026-B7C0-7B954E35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77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D01A5-31C2-47C9-A2B7-31912330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32E1FED-630F-4A5C-959D-101DDF4B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092B15-809E-4C2F-8648-CD61F39A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6284-E7E4-4F9E-B814-0CD2A27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03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E40C3A-943E-48A1-A5C8-6B97C262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6FAEC70-5CEF-4EB3-BF01-9D1820FF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8A9286-C825-4409-8508-7B476AB3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11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FF432-5CDB-4151-8C33-7E96A57F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FF957-C7CA-42A8-B3F4-23D7851B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0C332F-87F6-49E6-BFB2-946C5A14A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29A25E-CD9B-4347-A0C6-3830DB1D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DC3C4B-0EBD-4F59-AA1F-8BE41DA5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46CA45-36D1-4B92-85B6-0560D789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34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ADD1D-736C-470F-A873-26029990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74C4BA-2824-4021-A452-BA248AE4D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6E3F4C-7D29-40BC-B95D-FB2F716BF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EB7FFA-E8BF-4981-B122-0DC48B8C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9D5057-1F71-4C41-8F10-3C647C7E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AFFC44-FFED-42C4-9E74-559172A6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52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B8937FC-EDD5-44C1-8D2F-8F42FB6D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32CF49-7E8D-4D48-8407-0B700182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F66E38-F221-4D85-B41E-CD3D22F0E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3243BC-03B6-4124-AF5C-1FC47CAE1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9179F-59F3-4EB6-8D68-5C1B53019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0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16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A55A900-CF52-490C-B5B0-5EF0FB78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371" y="183790"/>
            <a:ext cx="975259" cy="9752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E0BDE2D-76A9-42FF-A5FC-DC5555CE3AA9}"/>
              </a:ext>
            </a:extLst>
          </p:cNvPr>
          <p:cNvSpPr/>
          <p:nvPr/>
        </p:nvSpPr>
        <p:spPr>
          <a:xfrm>
            <a:off x="946484" y="4520671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Relatori: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Carmen Bisogni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Paola Barra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DC68132-D7D4-4CEF-8D0F-E721431AD2B7}"/>
              </a:ext>
            </a:extLst>
          </p:cNvPr>
          <p:cNvSpPr/>
          <p:nvPr/>
        </p:nvSpPr>
        <p:spPr>
          <a:xfrm>
            <a:off x="8373979" y="4505750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Studente:</a:t>
            </a:r>
          </a:p>
          <a:p>
            <a:r>
              <a:rPr lang="it-IT" dirty="0"/>
              <a:t>Russo Vincenzo</a:t>
            </a:r>
          </a:p>
          <a:p>
            <a:r>
              <a:rPr lang="it-IT" dirty="0" err="1"/>
              <a:t>Matr</a:t>
            </a:r>
            <a:r>
              <a:rPr lang="it-IT" dirty="0"/>
              <a:t>: 0522500860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39B5E6-8506-4389-8801-67E7ECF22412}"/>
              </a:ext>
            </a:extLst>
          </p:cNvPr>
          <p:cNvSpPr/>
          <p:nvPr/>
        </p:nvSpPr>
        <p:spPr>
          <a:xfrm>
            <a:off x="477982" y="2505670"/>
            <a:ext cx="11236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Gender Classification using a Spider Web Method</a:t>
            </a:r>
            <a:endParaRPr lang="it-IT" sz="2800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9B75F10-C1E5-4D9A-AAF3-D399E659B4D5}"/>
              </a:ext>
            </a:extLst>
          </p:cNvPr>
          <p:cNvSpPr/>
          <p:nvPr/>
        </p:nvSpPr>
        <p:spPr>
          <a:xfrm>
            <a:off x="4518998" y="1216258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Università degli Studi di Salerno</a:t>
            </a:r>
          </a:p>
          <a:p>
            <a:pPr algn="ctr"/>
            <a:r>
              <a:rPr lang="it-IT" dirty="0"/>
              <a:t>Dipartimento di Informatica</a:t>
            </a:r>
          </a:p>
          <a:p>
            <a:pPr algn="ctr"/>
            <a:r>
              <a:rPr lang="it-IT" sz="1200" dirty="0" err="1"/>
              <a:t>a.a</a:t>
            </a:r>
            <a:r>
              <a:rPr lang="it-IT" sz="1200" dirty="0"/>
              <a:t>. 2019/2020</a:t>
            </a:r>
          </a:p>
        </p:txBody>
      </p:sp>
    </p:spTree>
    <p:extLst>
      <p:ext uri="{BB962C8B-B14F-4D97-AF65-F5344CB8AC3E}">
        <p14:creationId xmlns:p14="http://schemas.microsoft.com/office/powerpoint/2010/main" val="27528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FC2AE6EB-0A8E-4E6E-9635-45BB4B5C7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977338"/>
              </p:ext>
            </p:extLst>
          </p:nvPr>
        </p:nvGraphicFramePr>
        <p:xfrm>
          <a:off x="7471284" y="2322210"/>
          <a:ext cx="5999115" cy="329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280D129B-EA39-4024-83AB-9D9A197F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UTKFace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36986-1B31-412F-91AA-728EB07F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0600"/>
            <a:ext cx="8761412" cy="3416300"/>
          </a:xfrm>
        </p:spPr>
        <p:txBody>
          <a:bodyPr>
            <a:normAutofit/>
          </a:bodyPr>
          <a:lstStyle/>
          <a:p>
            <a:r>
              <a:rPr lang="en-GB" dirty="0"/>
              <a:t>long age span [0-116]</a:t>
            </a:r>
          </a:p>
          <a:p>
            <a:r>
              <a:rPr lang="en-GB" dirty="0"/>
              <a:t>20,000 face images with annotations of age, gender, and ethnicity</a:t>
            </a:r>
          </a:p>
          <a:p>
            <a:r>
              <a:rPr lang="en-GB" dirty="0"/>
              <a:t>large variation in pose, facial expression, illumination etc. </a:t>
            </a:r>
          </a:p>
          <a:p>
            <a:endParaRPr lang="en-GB" dirty="0"/>
          </a:p>
          <a:p>
            <a:r>
              <a:rPr lang="en-GB" dirty="0"/>
              <a:t>The labels of each face image is embedded in the file name</a:t>
            </a:r>
          </a:p>
          <a:p>
            <a:pPr marL="0" indent="0">
              <a:buNone/>
            </a:pPr>
            <a:r>
              <a:rPr lang="en-GB" dirty="0"/>
              <a:t>     age_gender_race_date&amp;time.jpg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3CCBC-8444-4262-8A87-D40E1D14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UTKFace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C574B-6745-4D4C-BE10-E3AB0B5C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age is an integer from 0 to 116</a:t>
            </a:r>
          </a:p>
          <a:p>
            <a:r>
              <a:rPr lang="en-GB" dirty="0"/>
              <a:t>gender is either 0 (male) or 1 (female)</a:t>
            </a:r>
          </a:p>
          <a:p>
            <a:r>
              <a:rPr lang="en-GB" dirty="0"/>
              <a:t>race is an integer from 0 to 4, denoting White, Black, Asian, Indian, and Others (like Hispanic, Latino, Middle Eastern)</a:t>
            </a:r>
          </a:p>
          <a:p>
            <a:r>
              <a:rPr lang="en-GB" dirty="0" err="1"/>
              <a:t>date&amp;time</a:t>
            </a:r>
            <a:r>
              <a:rPr lang="en-GB" dirty="0"/>
              <a:t>  showing the date and time an image was collected to </a:t>
            </a:r>
            <a:r>
              <a:rPr lang="en-GB" dirty="0" err="1"/>
              <a:t>UTKFace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50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69773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Pre-processing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 descr="Processore">
            <a:extLst>
              <a:ext uri="{FF2B5EF4-FFF2-40B4-BE49-F238E27FC236}">
                <a16:creationId xmlns:a16="http://schemas.microsoft.com/office/drawing/2014/main" id="{EB00113D-6385-41EF-A337-188257D5E358}"/>
              </a:ext>
            </a:extLst>
          </p:cNvPr>
          <p:cNvSpPr/>
          <p:nvPr/>
        </p:nvSpPr>
        <p:spPr>
          <a:xfrm>
            <a:off x="895172" y="2305523"/>
            <a:ext cx="2407096" cy="2246953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525587"/>
              <a:satOff val="-3570"/>
              <a:lumOff val="-149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71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6659-A6A3-440E-A2B8-FC46867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Pre-processing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50994-3E3A-4877-8930-922CCD0B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For the study we have applied pre-processing</a:t>
            </a:r>
          </a:p>
          <a:p>
            <a:endParaRPr lang="en-GB" dirty="0"/>
          </a:p>
          <a:p>
            <a:r>
              <a:rPr lang="en-GB" dirty="0"/>
              <a:t>The datasets have been balanced by gender</a:t>
            </a:r>
          </a:p>
          <a:p>
            <a:endParaRPr lang="en-GB" dirty="0"/>
          </a:p>
          <a:p>
            <a:r>
              <a:rPr lang="en-GB" dirty="0"/>
              <a:t>The motivation was for making the classifier converge faster and having a lower error rate in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96606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B16472-2309-4BF9-8199-511F60F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Stratified</a:t>
            </a:r>
            <a:r>
              <a:rPr lang="it-IT" dirty="0"/>
              <a:t> Sampling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DCC9E-8F41-456C-9F77-1A0E333F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20900"/>
            <a:ext cx="3702795" cy="3898900"/>
          </a:xfrm>
        </p:spPr>
        <p:txBody>
          <a:bodyPr>
            <a:norm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Stratification is the process of dividing members of the population into homogeneous subgroups before sampling.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Segnaposto contenuto 4" descr="Immagine che contiene disegnando, orologio, remoto&#10;&#10;Descrizione generata automaticamente">
            <a:extLst>
              <a:ext uri="{FF2B5EF4-FFF2-40B4-BE49-F238E27FC236}">
                <a16:creationId xmlns:a16="http://schemas.microsoft.com/office/drawing/2014/main" id="{7EBB8082-7AC1-42C7-97C4-5B342CE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570238"/>
            <a:ext cx="6391533" cy="37175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98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47FD290-30E6-4089-86D6-30A8759A63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26653"/>
            <a:ext cx="5893907" cy="5804694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9A2AF5-31E6-4820-9B4A-2BF4D7DC5811}"/>
              </a:ext>
            </a:extLst>
          </p:cNvPr>
          <p:cNvSpPr txBox="1"/>
          <p:nvPr/>
        </p:nvSpPr>
        <p:spPr>
          <a:xfrm>
            <a:off x="7439022" y="3116922"/>
            <a:ext cx="43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Generate random indexes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45E9BF-512D-48CA-AB4E-31326DB200BD}"/>
              </a:ext>
            </a:extLst>
          </p:cNvPr>
          <p:cNvSpPr txBox="1"/>
          <p:nvPr/>
        </p:nvSpPr>
        <p:spPr>
          <a:xfrm>
            <a:off x="7439022" y="4147170"/>
            <a:ext cx="486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Remove</a:t>
            </a:r>
            <a:r>
              <a:rPr lang="it-IT" dirty="0"/>
              <a:t> the surplus </a:t>
            </a:r>
            <a:r>
              <a:rPr lang="it-IT" dirty="0" err="1"/>
              <a:t>elements</a:t>
            </a:r>
            <a:r>
              <a:rPr lang="it-IT" dirty="0"/>
              <a:t> </a:t>
            </a:r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replacement</a:t>
            </a:r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11D30D-F96F-4441-ACBB-9D9D16AB061D}"/>
              </a:ext>
            </a:extLst>
          </p:cNvPr>
          <p:cNvSpPr txBox="1"/>
          <p:nvPr/>
        </p:nvSpPr>
        <p:spPr>
          <a:xfrm>
            <a:off x="7439022" y="5403097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Merge the datasets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3A0E1A-2EF8-4559-8974-1D7AE84506EE}"/>
              </a:ext>
            </a:extLst>
          </p:cNvPr>
          <p:cNvSpPr txBox="1"/>
          <p:nvPr/>
        </p:nvSpPr>
        <p:spPr>
          <a:xfrm>
            <a:off x="7439023" y="1006941"/>
            <a:ext cx="296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Take </a:t>
            </a:r>
            <a:r>
              <a:rPr lang="it-IT" dirty="0" err="1"/>
              <a:t>as</a:t>
            </a:r>
            <a:r>
              <a:rPr lang="it-IT" dirty="0"/>
              <a:t> input the male </a:t>
            </a:r>
            <a:r>
              <a:rPr lang="it-IT" dirty="0" err="1"/>
              <a:t>only</a:t>
            </a:r>
            <a:r>
              <a:rPr lang="it-IT" dirty="0"/>
              <a:t> and </a:t>
            </a:r>
            <a:r>
              <a:rPr lang="it-IT" dirty="0" err="1"/>
              <a:t>female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datasets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602C1A-71EF-4569-9D08-3CDC18BA5162}"/>
              </a:ext>
            </a:extLst>
          </p:cNvPr>
          <p:cNvSpPr txBox="1"/>
          <p:nvPr/>
        </p:nvSpPr>
        <p:spPr>
          <a:xfrm>
            <a:off x="7439022" y="2817748"/>
            <a:ext cx="43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 gender surplus</a:t>
            </a:r>
            <a:endParaRPr lang="en-GB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ABAE966-DC46-4DF2-AAE2-C3810007575E}"/>
              </a:ext>
            </a:extLst>
          </p:cNvPr>
          <p:cNvCxnSpPr>
            <a:cxnSpLocks/>
          </p:cNvCxnSpPr>
          <p:nvPr/>
        </p:nvCxnSpPr>
        <p:spPr>
          <a:xfrm flipH="1">
            <a:off x="6494107" y="1147665"/>
            <a:ext cx="9449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D602C48-33CB-4021-AF60-755AA9704DB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068147" y="3002414"/>
            <a:ext cx="3370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23C4038-0995-4EA0-ADE8-42F8044A3E92}"/>
              </a:ext>
            </a:extLst>
          </p:cNvPr>
          <p:cNvCxnSpPr>
            <a:cxnSpLocks/>
          </p:cNvCxnSpPr>
          <p:nvPr/>
        </p:nvCxnSpPr>
        <p:spPr>
          <a:xfrm flipH="1">
            <a:off x="3451778" y="4558397"/>
            <a:ext cx="3987245" cy="3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A5E411-614F-43E0-B735-4FCF4DB3784C}"/>
              </a:ext>
            </a:extLst>
          </p:cNvPr>
          <p:cNvCxnSpPr>
            <a:cxnSpLocks/>
          </p:cNvCxnSpPr>
          <p:nvPr/>
        </p:nvCxnSpPr>
        <p:spPr>
          <a:xfrm flipH="1">
            <a:off x="4665305" y="5587763"/>
            <a:ext cx="2608876" cy="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9804D2B1-B0EA-424F-8BD5-4195816C66B7}"/>
              </a:ext>
            </a:extLst>
          </p:cNvPr>
          <p:cNvCxnSpPr>
            <a:cxnSpLocks/>
          </p:cNvCxnSpPr>
          <p:nvPr/>
        </p:nvCxnSpPr>
        <p:spPr>
          <a:xfrm flipH="1" flipV="1">
            <a:off x="6224040" y="3276005"/>
            <a:ext cx="1224834" cy="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5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Models Used</a:t>
            </a:r>
          </a:p>
        </p:txBody>
      </p:sp>
      <p:sp>
        <p:nvSpPr>
          <p:cNvPr id="17" name="Rettangolo 16" descr="Grafico a barre">
            <a:extLst>
              <a:ext uri="{FF2B5EF4-FFF2-40B4-BE49-F238E27FC236}">
                <a16:creationId xmlns:a16="http://schemas.microsoft.com/office/drawing/2014/main" id="{F578D386-0995-4A1A-9EDE-3540B249743E}"/>
              </a:ext>
            </a:extLst>
          </p:cNvPr>
          <p:cNvSpPr/>
          <p:nvPr/>
        </p:nvSpPr>
        <p:spPr>
          <a:xfrm>
            <a:off x="2207876" y="2494406"/>
            <a:ext cx="1986344" cy="207355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525587"/>
              <a:satOff val="-3570"/>
              <a:lumOff val="-149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850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Web-Shaped Model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3" name="Segnaposto contenuto 2">
            <a:extLst>
              <a:ext uri="{FF2B5EF4-FFF2-40B4-BE49-F238E27FC236}">
                <a16:creationId xmlns:a16="http://schemas.microsoft.com/office/drawing/2014/main" id="{6FE5EF14-3F93-4E49-AB9A-B298AB6CD9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92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00EC6-8F41-4FB6-9D37-90026675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184829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Web Shaped Model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6B91FC-07D9-4E95-B534-FC692F3E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9" y="2418735"/>
            <a:ext cx="3964986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the algorithm given us is pose estimation, it was used for: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Face detection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Extraction of the landmarks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Assigning each landmark to the sector on the web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AB27F6-08EC-47D5-A5F2-E9D9E98A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4" b="-2"/>
          <a:stretch/>
        </p:blipFill>
        <p:spPr>
          <a:xfrm>
            <a:off x="6700827" y="645106"/>
            <a:ext cx="4842716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3164079-1B0B-47D8-8B99-363D233C96B1}"/>
              </a:ext>
            </a:extLst>
          </p:cNvPr>
          <p:cNvGrpSpPr/>
          <p:nvPr/>
        </p:nvGrpSpPr>
        <p:grpSpPr>
          <a:xfrm>
            <a:off x="1749371" y="2670407"/>
            <a:ext cx="8693257" cy="2517910"/>
            <a:chOff x="1363619" y="925582"/>
            <a:chExt cx="8693257" cy="2517910"/>
          </a:xfrm>
        </p:grpSpPr>
        <p:pic>
          <p:nvPicPr>
            <p:cNvPr id="15" name="Immagine 14" descr="Immagine che contiene persona, faccia, guardando, sedendo&#10;&#10;Descrizione generata automaticamente">
              <a:extLst>
                <a:ext uri="{FF2B5EF4-FFF2-40B4-BE49-F238E27FC236}">
                  <a16:creationId xmlns:a16="http://schemas.microsoft.com/office/drawing/2014/main" id="{B884DD32-283D-4DCC-AD5D-2A2164AD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105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6" name="Immagine 5" descr="Immagine che contiene persona, donna, abbigliamento, interni&#10;&#10;Descrizione generata automaticamente">
              <a:extLst>
                <a:ext uri="{FF2B5EF4-FFF2-40B4-BE49-F238E27FC236}">
                  <a16:creationId xmlns:a16="http://schemas.microsoft.com/office/drawing/2014/main" id="{11EA8E15-9BFA-4ECF-904B-2999E30C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619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7" name="Immagine 16" descr="Immagine che contiene persona, indossando, donna, tenendo&#10;&#10;Descrizione generata automaticamente">
              <a:extLst>
                <a:ext uri="{FF2B5EF4-FFF2-40B4-BE49-F238E27FC236}">
                  <a16:creationId xmlns:a16="http://schemas.microsoft.com/office/drawing/2014/main" id="{F9D4D444-B7F7-4DD4-AA42-D3E20460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671" y="926434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9" name="Elemento grafico 18" descr="Freccia linea, diritta">
              <a:extLst>
                <a:ext uri="{FF2B5EF4-FFF2-40B4-BE49-F238E27FC236}">
                  <a16:creationId xmlns:a16="http://schemas.microsoft.com/office/drawing/2014/main" id="{75D63057-ADE5-4BED-AEDE-D5D7B1CA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797095" y="2074367"/>
              <a:ext cx="914400" cy="914400"/>
            </a:xfrm>
            <a:prstGeom prst="rect">
              <a:avLst/>
            </a:prstGeom>
          </p:spPr>
        </p:pic>
        <p:pic>
          <p:nvPicPr>
            <p:cNvPr id="32" name="Elemento grafico 31" descr="Freccia linea, diritta">
              <a:extLst>
                <a:ext uri="{FF2B5EF4-FFF2-40B4-BE49-F238E27FC236}">
                  <a16:creationId xmlns:a16="http://schemas.microsoft.com/office/drawing/2014/main" id="{30A7AE0E-E4A3-4B75-BEA9-145E5FB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887261" y="205717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itolo 4">
            <a:extLst>
              <a:ext uri="{FF2B5EF4-FFF2-40B4-BE49-F238E27FC236}">
                <a16:creationId xmlns:a16="http://schemas.microsoft.com/office/drawing/2014/main" id="{3C464A4F-DAB8-4EC1-99C1-DA1BC7A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Shaped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5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EBEBEB"/>
                </a:solidFill>
              </a:rPr>
              <a:t>Outline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542396E-A264-4B47-B808-3C5AB85C4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99928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89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Support Vector Machine</a:t>
            </a:r>
            <a:endParaRPr lang="it-IT">
              <a:solidFill>
                <a:srgbClr val="EBEBEB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665C13F-FA9B-4666-AE29-69A7AD1F1A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7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4217733-3F2A-477D-A719-631C7CBAB254}"/>
              </a:ext>
            </a:extLst>
          </p:cNvPr>
          <p:cNvSpPr txBox="1">
            <a:spLocks/>
          </p:cNvSpPr>
          <p:nvPr/>
        </p:nvSpPr>
        <p:spPr>
          <a:xfrm>
            <a:off x="-1" y="1194319"/>
            <a:ext cx="9377265" cy="53188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the goal is to decide which class a new data point belongs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A data point is viewed as a p-dimensional vector,</a:t>
            </a:r>
            <a:br>
              <a:rPr lang="en-GB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and we want to know whether we can separate such points with a (p-1) dimensional hyper-plane.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Choose the hyper-plane so that the distance from it to the nearest data point on each side is maximized. 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If such a hyper-plane exists, it is known as the maximum margin hyper-plane and the linear classifier it defines is known as a maximum-margin classifier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347ED9CD-B42C-4287-8A5C-145E475F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39" y="2525461"/>
            <a:ext cx="3226961" cy="313822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7C13BE0-D815-4024-A26B-72ABA2734B3A}"/>
              </a:ext>
            </a:extLst>
          </p:cNvPr>
          <p:cNvSpPr txBox="1">
            <a:spLocks/>
          </p:cNvSpPr>
          <p:nvPr/>
        </p:nvSpPr>
        <p:spPr>
          <a:xfrm>
            <a:off x="3664823" y="344855"/>
            <a:ext cx="4862353" cy="8529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22012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2ECA3-2A46-4A5A-8330-12F7E221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9" name="Rectangle 38">
              <a:extLst>
                <a:ext uri="{FF2B5EF4-FFF2-40B4-BE49-F238E27FC236}">
                  <a16:creationId xmlns:a16="http://schemas.microsoft.com/office/drawing/2014/main" id="{2A4A5C4D-76C1-47EA-A0B6-CF294A5F4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9BC618C-AD3C-444D-B8CB-6FB6920D4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57942B-C952-4F45-A1BF-2D8C4CF9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93" y="1449324"/>
            <a:ext cx="5171185" cy="4189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Experiments and Results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9C0D00-401D-42B7-94D8-008C7DAA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ttangolo 34" descr="Test tubes">
            <a:extLst>
              <a:ext uri="{FF2B5EF4-FFF2-40B4-BE49-F238E27FC236}">
                <a16:creationId xmlns:a16="http://schemas.microsoft.com/office/drawing/2014/main" id="{F35382D2-7572-472C-BA43-A5A80CC33313}"/>
              </a:ext>
            </a:extLst>
          </p:cNvPr>
          <p:cNvSpPr/>
          <p:nvPr/>
        </p:nvSpPr>
        <p:spPr>
          <a:xfrm>
            <a:off x="4686300" y="3291458"/>
            <a:ext cx="2819400" cy="2408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051175"/>
              <a:satOff val="-7139"/>
              <a:lumOff val="-298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85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6659-A6A3-440E-A2B8-FC46867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50994-3E3A-4877-8930-922CCD0B6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2" y="2211613"/>
            <a:ext cx="10153749" cy="442245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Platform</a:t>
            </a:r>
          </a:p>
          <a:p>
            <a:pPr lvl="1"/>
            <a:r>
              <a:rPr lang="en-GB" dirty="0"/>
              <a:t>Windows Laptop</a:t>
            </a:r>
          </a:p>
          <a:p>
            <a:pPr lvl="1"/>
            <a:r>
              <a:rPr lang="en-GB" dirty="0"/>
              <a:t>Intel Core i7-8550U</a:t>
            </a:r>
          </a:p>
          <a:p>
            <a:pPr lvl="1"/>
            <a:r>
              <a:rPr lang="en-GB" dirty="0"/>
              <a:t>8 GB DDR4 RAM</a:t>
            </a:r>
          </a:p>
          <a:p>
            <a:pPr lvl="1"/>
            <a:r>
              <a:rPr lang="en-GB" dirty="0"/>
              <a:t>512 GB SSD</a:t>
            </a:r>
          </a:p>
          <a:p>
            <a:r>
              <a:rPr lang="en-GB" dirty="0"/>
              <a:t>The main experiment: </a:t>
            </a:r>
          </a:p>
          <a:p>
            <a:pPr lvl="1"/>
            <a:r>
              <a:rPr lang="en-GB" dirty="0"/>
              <a:t>1. The study of the data-sets with stratified sampling</a:t>
            </a:r>
          </a:p>
          <a:p>
            <a:pPr lvl="1"/>
            <a:r>
              <a:rPr lang="en-GB" dirty="0"/>
              <a:t>The data-sets used for the experiments are: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CelebA</a:t>
            </a:r>
            <a:endParaRPr lang="en-GB" dirty="0"/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UTKFace</a:t>
            </a:r>
            <a:r>
              <a:rPr lang="en-GB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 err="1"/>
              <a:t>CelebA</a:t>
            </a:r>
            <a:r>
              <a:rPr lang="en-GB" dirty="0"/>
              <a:t> + </a:t>
            </a:r>
            <a:r>
              <a:rPr lang="en-GB" dirty="0" err="1"/>
              <a:t>UTKFace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From the experiments conducted we can assume that a good pre-processing and balancing can improve the training time of the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91451CA-3568-43EF-945F-ED4DDA3443F2}"/>
                  </a:ext>
                </a:extLst>
              </p:cNvPr>
              <p:cNvSpPr txBox="1"/>
              <p:nvPr/>
            </p:nvSpPr>
            <p:spPr>
              <a:xfrm>
                <a:off x="5020647" y="2611853"/>
                <a:ext cx="2150706" cy="817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𝑡𝑟𝑎𝑖𝑛𝑖𝑛𝑔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𝑠𝑒𝑡</m:t>
                        </m:r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𝑡𝑒𝑠𝑡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𝑠𝑒𝑡</m:t>
                        </m:r>
                      </m:den>
                    </m:f>
                  </m:oMath>
                </a14:m>
                <a:r>
                  <a:rPr lang="en-GB" sz="20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70</m:t>
                        </m:r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en-GB" sz="20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91451CA-3568-43EF-945F-ED4DDA344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647" y="2611853"/>
                <a:ext cx="2150706" cy="817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52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6659-A6A3-440E-A2B8-FC46867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r>
              <a:rPr lang="it-IT" dirty="0"/>
              <a:t> 2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50994-3E3A-4877-8930-922CCD0B6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2" y="2211613"/>
            <a:ext cx="10153749" cy="4422451"/>
          </a:xfrm>
        </p:spPr>
        <p:txBody>
          <a:bodyPr>
            <a:normAutofit/>
          </a:bodyPr>
          <a:lstStyle/>
          <a:p>
            <a:r>
              <a:rPr lang="en-GB" dirty="0"/>
              <a:t>For this step we needed to retrain the models using a fixed seed to be able to replicate the same train/test splits </a:t>
            </a:r>
          </a:p>
          <a:p>
            <a:r>
              <a:rPr lang="en-GB" dirty="0"/>
              <a:t>The second experiment: </a:t>
            </a:r>
          </a:p>
          <a:p>
            <a:pPr lvl="1"/>
            <a:r>
              <a:rPr lang="en-GB" dirty="0"/>
              <a:t>1.  Classifier: </a:t>
            </a:r>
            <a:r>
              <a:rPr lang="en-GB" dirty="0" err="1"/>
              <a:t>CelebA</a:t>
            </a:r>
            <a:r>
              <a:rPr lang="en-GB" dirty="0"/>
              <a:t> 	Test set: </a:t>
            </a:r>
            <a:r>
              <a:rPr lang="en-GB" dirty="0" err="1"/>
              <a:t>UTKFace</a:t>
            </a:r>
            <a:r>
              <a:rPr lang="en-GB" dirty="0"/>
              <a:t> (full) </a:t>
            </a:r>
          </a:p>
          <a:p>
            <a:pPr lvl="1"/>
            <a:r>
              <a:rPr lang="en-GB" dirty="0"/>
              <a:t>2.  Classifier: </a:t>
            </a:r>
            <a:r>
              <a:rPr lang="en-GB" dirty="0" err="1"/>
              <a:t>CelebA</a:t>
            </a:r>
            <a:r>
              <a:rPr lang="en-GB" dirty="0"/>
              <a:t> 	Test set: </a:t>
            </a:r>
            <a:r>
              <a:rPr lang="en-GB" dirty="0" err="1"/>
              <a:t>UTKFace</a:t>
            </a:r>
            <a:r>
              <a:rPr lang="en-GB" dirty="0"/>
              <a:t> (partial) </a:t>
            </a:r>
          </a:p>
          <a:p>
            <a:pPr lvl="1"/>
            <a:r>
              <a:rPr lang="en-GB" dirty="0"/>
              <a:t>3.  Classifier: </a:t>
            </a:r>
            <a:r>
              <a:rPr lang="en-GB" dirty="0" err="1"/>
              <a:t>UTKFace</a:t>
            </a:r>
            <a:r>
              <a:rPr lang="en-GB" dirty="0"/>
              <a:t>	Test set: </a:t>
            </a:r>
            <a:r>
              <a:rPr lang="en-GB" dirty="0" err="1"/>
              <a:t>CelebA</a:t>
            </a:r>
            <a:r>
              <a:rPr lang="en-GB" dirty="0"/>
              <a:t> (full)</a:t>
            </a:r>
          </a:p>
          <a:p>
            <a:pPr lvl="1"/>
            <a:r>
              <a:rPr lang="en-GB" dirty="0"/>
              <a:t>4.  Classifier: </a:t>
            </a:r>
            <a:r>
              <a:rPr lang="en-GB" dirty="0" err="1"/>
              <a:t>UTKFace</a:t>
            </a:r>
            <a:r>
              <a:rPr lang="en-GB" dirty="0"/>
              <a:t>	Test set: </a:t>
            </a:r>
            <a:r>
              <a:rPr lang="en-GB" dirty="0" err="1"/>
              <a:t>CelebA</a:t>
            </a:r>
            <a:r>
              <a:rPr lang="en-GB" dirty="0"/>
              <a:t> (partial)  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From the experiments conducted we can assume that a good pre-processing and balancing can improve the training time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041580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237781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Recall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F1-Score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Support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0,69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3421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0,68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3421</a:t>
                      </a:r>
                      <a:endParaRPr lang="en-GB" sz="280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6842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439217"/>
              </p:ext>
            </p:extLst>
          </p:nvPr>
        </p:nvGraphicFramePr>
        <p:xfrm>
          <a:off x="7714142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30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Experiment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0,29	Hours 0,45</a:t>
            </a:r>
          </a:p>
        </p:txBody>
      </p:sp>
    </p:spTree>
    <p:extLst>
      <p:ext uri="{BB962C8B-B14F-4D97-AF65-F5344CB8AC3E}">
        <p14:creationId xmlns:p14="http://schemas.microsoft.com/office/powerpoint/2010/main" val="3915264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120869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51578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34381"/>
              </p:ext>
            </p:extLst>
          </p:nvPr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41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CelebA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0,29	Hours 6,5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/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29315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29314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58629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/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0,30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CelebA+UTKFace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0,30	Hours 8</a:t>
            </a:r>
          </a:p>
        </p:txBody>
      </p:sp>
    </p:spTree>
    <p:extLst>
      <p:ext uri="{BB962C8B-B14F-4D97-AF65-F5344CB8AC3E}">
        <p14:creationId xmlns:p14="http://schemas.microsoft.com/office/powerpoint/2010/main" val="263955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306808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3421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3421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6842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14907"/>
              </p:ext>
            </p:extLst>
          </p:nvPr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0,30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0,67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Second Experiment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Retrain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0,314	Hours 0,50</a:t>
            </a:r>
          </a:p>
        </p:txBody>
      </p:sp>
    </p:spTree>
    <p:extLst>
      <p:ext uri="{BB962C8B-B14F-4D97-AF65-F5344CB8AC3E}">
        <p14:creationId xmlns:p14="http://schemas.microsoft.com/office/powerpoint/2010/main" val="20349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17857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51578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44451"/>
              </p:ext>
            </p:extLst>
          </p:nvPr>
        </p:nvGraphicFramePr>
        <p:xfrm>
          <a:off x="7730184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Second Experiment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Retrain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CelebA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0,30	Hours 6,20</a:t>
            </a:r>
          </a:p>
        </p:txBody>
      </p:sp>
    </p:spTree>
    <p:extLst>
      <p:ext uri="{BB962C8B-B14F-4D97-AF65-F5344CB8AC3E}">
        <p14:creationId xmlns:p14="http://schemas.microsoft.com/office/powerpoint/2010/main" val="149504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3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4" name="Rectangle 42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5" name="Group 4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Motivations and goals</a:t>
            </a:r>
          </a:p>
        </p:txBody>
      </p:sp>
      <p:cxnSp>
        <p:nvCxnSpPr>
          <p:cNvPr id="57" name="Straight Connector 4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47" descr="Bullseye">
            <a:extLst>
              <a:ext uri="{FF2B5EF4-FFF2-40B4-BE49-F238E27FC236}">
                <a16:creationId xmlns:a16="http://schemas.microsoft.com/office/drawing/2014/main" id="{57F51E3E-EFE0-4E3C-B22C-CD19802B0E51}"/>
              </a:ext>
            </a:extLst>
          </p:cNvPr>
          <p:cNvSpPr/>
          <p:nvPr/>
        </p:nvSpPr>
        <p:spPr>
          <a:xfrm>
            <a:off x="1698578" y="2267766"/>
            <a:ext cx="2576875" cy="2362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rnd" cmpd="sng" algn="ctr">
            <a:noFill/>
            <a:prstDash val="solid"/>
          </a:ln>
          <a:effectLst/>
        </p:spPr>
      </p:sp>
    </p:spTree>
    <p:extLst>
      <p:ext uri="{BB962C8B-B14F-4D97-AF65-F5344CB8AC3E}">
        <p14:creationId xmlns:p14="http://schemas.microsoft.com/office/powerpoint/2010/main" val="237079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40129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11403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0,64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11403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22806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39247"/>
              </p:ext>
            </p:extLst>
          </p:nvPr>
        </p:nvGraphicFramePr>
        <p:xfrm>
          <a:off x="7714143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0,36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CelebA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Classifier on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(full)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</a:t>
            </a:r>
            <a:r>
              <a:rPr lang="en-US" dirty="0">
                <a:solidFill>
                  <a:srgbClr val="FF0000"/>
                </a:solidFill>
              </a:rPr>
              <a:t>0,3259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Hours 1,20</a:t>
            </a:r>
          </a:p>
        </p:txBody>
      </p:sp>
    </p:spTree>
    <p:extLst>
      <p:ext uri="{BB962C8B-B14F-4D97-AF65-F5344CB8AC3E}">
        <p14:creationId xmlns:p14="http://schemas.microsoft.com/office/powerpoint/2010/main" val="2634676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909174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3421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0,64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3421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6842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/>
        </p:nvGraphicFramePr>
        <p:xfrm>
          <a:off x="7714143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0,36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CelebA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Classifier on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(partial)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</a:t>
            </a:r>
            <a:r>
              <a:rPr lang="en-US" dirty="0">
                <a:solidFill>
                  <a:srgbClr val="FF0000"/>
                </a:solidFill>
              </a:rPr>
              <a:t>0,3253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Hours 0,30</a:t>
            </a:r>
          </a:p>
        </p:txBody>
      </p:sp>
    </p:spTree>
    <p:extLst>
      <p:ext uri="{BB962C8B-B14F-4D97-AF65-F5344CB8AC3E}">
        <p14:creationId xmlns:p14="http://schemas.microsoft.com/office/powerpoint/2010/main" val="1204280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631726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85963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85963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171926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025492"/>
              </p:ext>
            </p:extLst>
          </p:nvPr>
        </p:nvGraphicFramePr>
        <p:xfrm>
          <a:off x="7714143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0,34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0,29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0,71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Classifier on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CelebA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(full)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0,3195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Hours 10,30</a:t>
            </a:r>
          </a:p>
        </p:txBody>
      </p:sp>
    </p:spTree>
    <p:extLst>
      <p:ext uri="{BB962C8B-B14F-4D97-AF65-F5344CB8AC3E}">
        <p14:creationId xmlns:p14="http://schemas.microsoft.com/office/powerpoint/2010/main" val="551959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FD27EC20-28B4-4145-8BD0-01BDA8EF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177981"/>
              </p:ext>
            </p:extLst>
          </p:nvPr>
        </p:nvGraphicFramePr>
        <p:xfrm>
          <a:off x="1286934" y="3217772"/>
          <a:ext cx="9625385" cy="25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1">
                  <a:extLst>
                    <a:ext uri="{9D8B030D-6E8A-4147-A177-3AD203B41FA5}">
                      <a16:colId xmlns:a16="http://schemas.microsoft.com/office/drawing/2014/main" val="931522469"/>
                    </a:ext>
                  </a:extLst>
                </a:gridCol>
                <a:gridCol w="2037075">
                  <a:extLst>
                    <a:ext uri="{9D8B030D-6E8A-4147-A177-3AD203B41FA5}">
                      <a16:colId xmlns:a16="http://schemas.microsoft.com/office/drawing/2014/main" val="552903940"/>
                    </a:ext>
                  </a:extLst>
                </a:gridCol>
                <a:gridCol w="1560441">
                  <a:extLst>
                    <a:ext uri="{9D8B030D-6E8A-4147-A177-3AD203B41FA5}">
                      <a16:colId xmlns:a16="http://schemas.microsoft.com/office/drawing/2014/main" val="3513708210"/>
                    </a:ext>
                  </a:extLst>
                </a:gridCol>
                <a:gridCol w="2002877">
                  <a:extLst>
                    <a:ext uri="{9D8B030D-6E8A-4147-A177-3AD203B41FA5}">
                      <a16:colId xmlns:a16="http://schemas.microsoft.com/office/drawing/2014/main" val="2717437559"/>
                    </a:ext>
                  </a:extLst>
                </a:gridCol>
                <a:gridCol w="1812651">
                  <a:extLst>
                    <a:ext uri="{9D8B030D-6E8A-4147-A177-3AD203B41FA5}">
                      <a16:colId xmlns:a16="http://schemas.microsoft.com/office/drawing/2014/main" val="4221949822"/>
                    </a:ext>
                  </a:extLst>
                </a:gridCol>
              </a:tblGrid>
              <a:tr h="625346"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/>
                        <a:t>Precision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Recall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F1-Score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Support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3339924998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Female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0,66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2010012664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/>
                        <a:t>Male</a:t>
                      </a:r>
                      <a:endParaRPr lang="en-GB" sz="280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0,67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0,70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25789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628661892"/>
                  </a:ext>
                </a:extLst>
              </a:tr>
              <a:tr h="625346">
                <a:tc>
                  <a:txBody>
                    <a:bodyPr/>
                    <a:lstStyle/>
                    <a:p>
                      <a:r>
                        <a:rPr lang="it-IT" sz="2800" dirty="0" err="1"/>
                        <a:t>Accuracy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0,68</a:t>
                      </a:r>
                      <a:endParaRPr lang="en-GB" sz="2800" dirty="0"/>
                    </a:p>
                  </a:txBody>
                  <a:tcPr marL="145204" marR="145204" marT="72602" marB="72602"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515</a:t>
                      </a:r>
                      <a:r>
                        <a:rPr lang="en-GB" sz="2800" dirty="0"/>
                        <a:t>78</a:t>
                      </a:r>
                      <a:endParaRPr lang="it-IT" sz="2800" dirty="0"/>
                    </a:p>
                  </a:txBody>
                  <a:tcPr marL="145204" marR="145204" marT="72602" marB="72602"/>
                </a:tc>
                <a:extLst>
                  <a:ext uri="{0D108BD9-81ED-4DB2-BD59-A6C34878D82A}">
                    <a16:rowId xmlns:a16="http://schemas.microsoft.com/office/drawing/2014/main" val="1725720279"/>
                  </a:ext>
                </a:extLst>
              </a:tr>
            </a:tbl>
          </a:graphicData>
        </a:graphic>
      </p:graphicFrame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D345D1C2-42D6-4E05-B350-135896DD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343384"/>
              </p:ext>
            </p:extLst>
          </p:nvPr>
        </p:nvGraphicFramePr>
        <p:xfrm>
          <a:off x="7714143" y="1138844"/>
          <a:ext cx="3198177" cy="1303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47">
                  <a:extLst>
                    <a:ext uri="{9D8B030D-6E8A-4147-A177-3AD203B41FA5}">
                      <a16:colId xmlns:a16="http://schemas.microsoft.com/office/drawing/2014/main" val="1532389975"/>
                    </a:ext>
                  </a:extLst>
                </a:gridCol>
                <a:gridCol w="874483">
                  <a:extLst>
                    <a:ext uri="{9D8B030D-6E8A-4147-A177-3AD203B41FA5}">
                      <a16:colId xmlns:a16="http://schemas.microsoft.com/office/drawing/2014/main" val="1342385938"/>
                    </a:ext>
                  </a:extLst>
                </a:gridCol>
                <a:gridCol w="1161847">
                  <a:extLst>
                    <a:ext uri="{9D8B030D-6E8A-4147-A177-3AD203B41FA5}">
                      <a16:colId xmlns:a16="http://schemas.microsoft.com/office/drawing/2014/main" val="52551378"/>
                    </a:ext>
                  </a:extLst>
                </a:gridCol>
              </a:tblGrid>
              <a:tr h="43455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88191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2640886"/>
                  </a:ext>
                </a:extLst>
              </a:tr>
              <a:tr h="434552"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0,30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7116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45F4B8-9BDE-4601-A987-57D3CE43EF7B}"/>
              </a:ext>
            </a:extLst>
          </p:cNvPr>
          <p:cNvSpPr txBox="1"/>
          <p:nvPr/>
        </p:nvSpPr>
        <p:spPr>
          <a:xfrm>
            <a:off x="9009541" y="769512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Predicted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F4C1B2-DBEB-4395-A4FE-391AD971F453}"/>
              </a:ext>
            </a:extLst>
          </p:cNvPr>
          <p:cNvSpPr txBox="1"/>
          <p:nvPr/>
        </p:nvSpPr>
        <p:spPr>
          <a:xfrm rot="16200000">
            <a:off x="6578087" y="1306445"/>
            <a:ext cx="190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Actual</a:t>
            </a:r>
            <a:endParaRPr lang="en-GB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DEE3196-D47A-4AF6-A0B9-845C5D35DD98}"/>
              </a:ext>
            </a:extLst>
          </p:cNvPr>
          <p:cNvSpPr txBox="1">
            <a:spLocks/>
          </p:cNvSpPr>
          <p:nvPr/>
        </p:nvSpPr>
        <p:spPr>
          <a:xfrm>
            <a:off x="1279681" y="1031001"/>
            <a:ext cx="8761413" cy="1038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UTKFace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Classifier on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</a:rPr>
              <a:t>CelebA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(partial)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0,3189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Hours 6,45</a:t>
            </a:r>
          </a:p>
        </p:txBody>
      </p:sp>
    </p:spTree>
    <p:extLst>
      <p:ext uri="{BB962C8B-B14F-4D97-AF65-F5344CB8AC3E}">
        <p14:creationId xmlns:p14="http://schemas.microsoft.com/office/powerpoint/2010/main" val="204394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DCB2140-AD2B-4559-A0C4-81D5CE1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 descr="Lightbulb">
            <a:extLst>
              <a:ext uri="{FF2B5EF4-FFF2-40B4-BE49-F238E27FC236}">
                <a16:creationId xmlns:a16="http://schemas.microsoft.com/office/drawing/2014/main" id="{E1EEF3DD-37A7-43BC-812B-6B3D4A403FEF}"/>
              </a:ext>
            </a:extLst>
          </p:cNvPr>
          <p:cNvSpPr/>
          <p:nvPr/>
        </p:nvSpPr>
        <p:spPr>
          <a:xfrm>
            <a:off x="5184305" y="1067967"/>
            <a:ext cx="1823389" cy="182763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627937"/>
              <a:satOff val="-17848"/>
              <a:lumOff val="-7451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183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This research showed that the Web Shape model is useful for classifying genders and so reduce by the 50% the uncertainty of identifying a subject.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This could be useful for a first effective filtering in a bio-metric identification system.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The model could be improved by tweaking hyper parameters or use a more suitable model for classify these vectors</a:t>
            </a:r>
          </a:p>
          <a:p>
            <a:endParaRPr lang="en-GB" dirty="0"/>
          </a:p>
          <a:p>
            <a:r>
              <a:rPr lang="en-US" dirty="0"/>
              <a:t>The stratification of the datasets helped the SVM to converge earlier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2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2° </a:t>
            </a:r>
            <a:r>
              <a:rPr lang="it-IT" dirty="0" err="1"/>
              <a:t>experiment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UTKFace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more accurate in </a:t>
            </a:r>
            <a:r>
              <a:rPr lang="it-IT" dirty="0" err="1"/>
              <a:t>prediction</a:t>
            </a:r>
            <a:r>
              <a:rPr lang="it-IT" dirty="0"/>
              <a:t> by </a:t>
            </a:r>
            <a:r>
              <a:rPr lang="it-IT" dirty="0" err="1"/>
              <a:t>producing</a:t>
            </a:r>
            <a:r>
              <a:rPr lang="it-IT" dirty="0"/>
              <a:t> a </a:t>
            </a:r>
            <a:r>
              <a:rPr lang="it-IT" dirty="0" err="1"/>
              <a:t>lowe</a:t>
            </a:r>
            <a:r>
              <a:rPr lang="it-IT" dirty="0"/>
              <a:t> MAE</a:t>
            </a:r>
          </a:p>
          <a:p>
            <a:endParaRPr lang="it-IT" dirty="0"/>
          </a:p>
          <a:p>
            <a:r>
              <a:rPr lang="it-IT" dirty="0"/>
              <a:t>The time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by the input size and </a:t>
            </a:r>
            <a:r>
              <a:rPr lang="it-IT" dirty="0" err="1"/>
              <a:t>cardinality</a:t>
            </a:r>
            <a:endParaRPr lang="it-IT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7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As further developments we could: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Normalize the vector data in the range [0,1]</a:t>
            </a:r>
          </a:p>
          <a:p>
            <a:r>
              <a:rPr lang="en-US" dirty="0"/>
              <a:t>Choose a better classifier for binary classification task using sparse low dimensional vectors</a:t>
            </a:r>
          </a:p>
          <a:p>
            <a:r>
              <a:rPr lang="en-US" dirty="0"/>
              <a:t>item Tweak the linear SVM hyperparameters</a:t>
            </a:r>
          </a:p>
          <a:p>
            <a:r>
              <a:rPr lang="en-US" dirty="0"/>
              <a:t>Using a non-linear kernel for the SVM</a:t>
            </a:r>
          </a:p>
        </p:txBody>
      </p:sp>
    </p:spTree>
    <p:extLst>
      <p:ext uri="{BB962C8B-B14F-4D97-AF65-F5344CB8AC3E}">
        <p14:creationId xmlns:p14="http://schemas.microsoft.com/office/powerpoint/2010/main" val="531039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8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69773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Thanks for the attention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Motivations and goals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A2E150-9936-4072-98EB-A9E0099D7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166686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96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268971-0EA6-4AF0-B888-8504C482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pic>
        <p:nvPicPr>
          <p:cNvPr id="15" name="Immagine 14" descr="Immagine che contiene persona, faccia, guardando, sedendo&#10;&#10;Descrizione generata automaticamente">
            <a:extLst>
              <a:ext uri="{FF2B5EF4-FFF2-40B4-BE49-F238E27FC236}">
                <a16:creationId xmlns:a16="http://schemas.microsoft.com/office/drawing/2014/main" id="{B884DD32-283D-4DCC-AD5D-2A2164AD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5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Immagine 5" descr="Immagine che contiene persona, donna, abbigliamento, interni&#10;&#10;Descrizione generata automaticamente">
            <a:extLst>
              <a:ext uri="{FF2B5EF4-FFF2-40B4-BE49-F238E27FC236}">
                <a16:creationId xmlns:a16="http://schemas.microsoft.com/office/drawing/2014/main" id="{11EA8E15-9BFA-4ECF-904B-2999E30C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19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7" name="Immagine 16" descr="Immagine che contiene persona, indossando, donna, tenendo&#10;&#10;Descrizione generata automaticamente">
            <a:extLst>
              <a:ext uri="{FF2B5EF4-FFF2-40B4-BE49-F238E27FC236}">
                <a16:creationId xmlns:a16="http://schemas.microsoft.com/office/drawing/2014/main" id="{F9D4D444-B7F7-4DD4-AA42-D3E20460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71" y="926434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9" name="Elemento grafico 18" descr="Freccia linea, diritta">
            <a:extLst>
              <a:ext uri="{FF2B5EF4-FFF2-40B4-BE49-F238E27FC236}">
                <a16:creationId xmlns:a16="http://schemas.microsoft.com/office/drawing/2014/main" id="{75D63057-ADE5-4BED-AEDE-D5D7B1CAC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797095" y="2074367"/>
            <a:ext cx="914400" cy="914400"/>
          </a:xfrm>
          <a:prstGeom prst="rect">
            <a:avLst/>
          </a:prstGeom>
        </p:spPr>
      </p:pic>
      <p:pic>
        <p:nvPicPr>
          <p:cNvPr id="32" name="Elemento grafico 31" descr="Freccia linea, diritta">
            <a:extLst>
              <a:ext uri="{FF2B5EF4-FFF2-40B4-BE49-F238E27FC236}">
                <a16:creationId xmlns:a16="http://schemas.microsoft.com/office/drawing/2014/main" id="{30A7AE0E-E4A3-4B75-BEA9-145E5FB3D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87261" y="2057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3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18A96C-7A25-43E3-8941-765DF6B4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AAFC24-4089-4EC9-A8DE-C52FDB432B53}"/>
              </a:ext>
            </a:extLst>
          </p:cNvPr>
          <p:cNvGrpSpPr/>
          <p:nvPr/>
        </p:nvGrpSpPr>
        <p:grpSpPr>
          <a:xfrm>
            <a:off x="582269" y="1104624"/>
            <a:ext cx="9481267" cy="2538375"/>
            <a:chOff x="774224" y="1038153"/>
            <a:chExt cx="9481267" cy="2538375"/>
          </a:xfrm>
        </p:grpSpPr>
        <p:pic>
          <p:nvPicPr>
            <p:cNvPr id="6" name="Immagine 5" descr="Immagine che contiene animale, corallo&#10;&#10;Descrizione generata automaticamente">
              <a:extLst>
                <a:ext uri="{FF2B5EF4-FFF2-40B4-BE49-F238E27FC236}">
                  <a16:creationId xmlns:a16="http://schemas.microsoft.com/office/drawing/2014/main" id="{18C017E9-3362-4DB1-9BDC-24A28B92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867" y="1038153"/>
              <a:ext cx="2038817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8" name="Elemento grafico 7" descr="Genere">
              <a:extLst>
                <a:ext uri="{FF2B5EF4-FFF2-40B4-BE49-F238E27FC236}">
                  <a16:creationId xmlns:a16="http://schemas.microsoft.com/office/drawing/2014/main" id="{FBCB1EB6-3EFA-41AA-B4B5-E69864C9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611" y="1107648"/>
              <a:ext cx="2468880" cy="2468880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C47E70D-DE58-4ED0-A2C1-EEBA3C08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24" y="1404234"/>
              <a:ext cx="3509434" cy="2009150"/>
            </a:xfrm>
            <a:prstGeom prst="roundRect">
              <a:avLst>
                <a:gd name="adj" fmla="val 1858"/>
              </a:avLst>
            </a:prstGeom>
            <a:effectLst/>
          </p:spPr>
        </p:pic>
      </p:grpSp>
      <p:pic>
        <p:nvPicPr>
          <p:cNvPr id="43" name="Elemento grafico 42" descr="Freccia linea, diritta">
            <a:extLst>
              <a:ext uri="{FF2B5EF4-FFF2-40B4-BE49-F238E27FC236}">
                <a16:creationId xmlns:a16="http://schemas.microsoft.com/office/drawing/2014/main" id="{2415B11E-B857-4B1B-B00E-8833C1871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593788" y="2068804"/>
            <a:ext cx="820516" cy="820516"/>
          </a:xfrm>
          <a:prstGeom prst="rect">
            <a:avLst/>
          </a:prstGeom>
        </p:spPr>
      </p:pic>
      <p:pic>
        <p:nvPicPr>
          <p:cNvPr id="45" name="Elemento grafico 44" descr="Freccia linea, diritta">
            <a:extLst>
              <a:ext uri="{FF2B5EF4-FFF2-40B4-BE49-F238E27FC236}">
                <a16:creationId xmlns:a16="http://schemas.microsoft.com/office/drawing/2014/main" id="{27077DF7-8B2B-45EE-BBBE-199B21932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743134" y="2149442"/>
            <a:ext cx="739878" cy="7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9" name="Group 34">
            <a:extLst>
              <a:ext uri="{FF2B5EF4-FFF2-40B4-BE49-F238E27FC236}">
                <a16:creationId xmlns:a16="http://schemas.microsoft.com/office/drawing/2014/main" id="{97541F74-7AB4-44F5-B299-DC46587E9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0" name="Rectangle 35">
              <a:extLst>
                <a:ext uri="{FF2B5EF4-FFF2-40B4-BE49-F238E27FC236}">
                  <a16:creationId xmlns:a16="http://schemas.microsoft.com/office/drawing/2014/main" id="{B7C5CDCA-4575-4FF4-A5EC-64DC449B2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36">
              <a:extLst>
                <a:ext uri="{FF2B5EF4-FFF2-40B4-BE49-F238E27FC236}">
                  <a16:creationId xmlns:a16="http://schemas.microsoft.com/office/drawing/2014/main" id="{0742D19B-10DE-4D94-98F8-1F12F9938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9BC4F9F2-5068-498F-A8BD-B7B105328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8">
              <a:extLst>
                <a:ext uri="{FF2B5EF4-FFF2-40B4-BE49-F238E27FC236}">
                  <a16:creationId xmlns:a16="http://schemas.microsoft.com/office/drawing/2014/main" id="{53E1DABB-ED82-4D7D-8F9D-4F5168E3E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93468F7E-1797-41D7-AB73-3AD2C4C2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A20D4073-E031-435E-B8A6-63CEA737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304B15C-CB59-49EF-BEFA-F4B5CFF1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739E239-4B56-4CD1-B3C9-F44730C4B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B97F9A81-D694-4C86-AF0C-8D592AFE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5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43000"/>
            <a:ext cx="8825658" cy="3389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Datasets</a:t>
            </a:r>
          </a:p>
        </p:txBody>
      </p:sp>
      <p:sp>
        <p:nvSpPr>
          <p:cNvPr id="17" name="Rettangolo 16" descr="Database">
            <a:extLst>
              <a:ext uri="{FF2B5EF4-FFF2-40B4-BE49-F238E27FC236}">
                <a16:creationId xmlns:a16="http://schemas.microsoft.com/office/drawing/2014/main" id="{A9B16985-95E4-4106-A405-3DA1184D0C23}"/>
              </a:ext>
            </a:extLst>
          </p:cNvPr>
          <p:cNvSpPr/>
          <p:nvPr/>
        </p:nvSpPr>
        <p:spPr>
          <a:xfrm>
            <a:off x="1541722" y="2106003"/>
            <a:ext cx="1644455" cy="15791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656984"/>
              <a:satOff val="-4462"/>
              <a:lumOff val="-1863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14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D129B-EA39-4024-83AB-9D9A197F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CelebA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36986-1B31-412F-91AA-728EB07F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0600"/>
            <a:ext cx="8761412" cy="34163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200K celebrity images</a:t>
            </a:r>
          </a:p>
          <a:p>
            <a:endParaRPr lang="en-GB" dirty="0"/>
          </a:p>
          <a:p>
            <a:r>
              <a:rPr lang="en-GB" dirty="0"/>
              <a:t>large pose variations and background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202,599 face images</a:t>
            </a:r>
          </a:p>
          <a:p>
            <a:endParaRPr lang="en-GB" dirty="0"/>
          </a:p>
          <a:p>
            <a:r>
              <a:rPr lang="en-GB" dirty="0"/>
              <a:t>40 binary attributes annotations per image</a:t>
            </a:r>
          </a:p>
          <a:p>
            <a:endParaRPr lang="en-GB" dirty="0"/>
          </a:p>
          <a:p>
            <a:r>
              <a:rPr lang="en-GB" dirty="0"/>
              <a:t>No age label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FC2AE6EB-0A8E-4E6E-9635-45BB4B5C7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136636"/>
              </p:ext>
            </p:extLst>
          </p:nvPr>
        </p:nvGraphicFramePr>
        <p:xfrm>
          <a:off x="6916808" y="2322210"/>
          <a:ext cx="5999115" cy="329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19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610A5B-6E07-4830-9585-DBE6EF0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list_attr_celeba.csv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C19210A-D81C-4BB9-9151-5A8A93651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948696"/>
            <a:ext cx="9097356" cy="2430699"/>
          </a:xfrm>
        </p:spPr>
      </p:pic>
    </p:spTree>
    <p:extLst>
      <p:ext uri="{BB962C8B-B14F-4D97-AF65-F5344CB8AC3E}">
        <p14:creationId xmlns:p14="http://schemas.microsoft.com/office/powerpoint/2010/main" val="1871616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1254</Words>
  <Application>Microsoft Office PowerPoint</Application>
  <PresentationFormat>Widescreen</PresentationFormat>
  <Paragraphs>408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Century Gothic</vt:lpstr>
      <vt:lpstr>Wingdings 3</vt:lpstr>
      <vt:lpstr>Tema di Office</vt:lpstr>
      <vt:lpstr>Riunioni ione</vt:lpstr>
      <vt:lpstr>Presentazione standard di PowerPoint</vt:lpstr>
      <vt:lpstr>Outline</vt:lpstr>
      <vt:lpstr>Presentazione standard di PowerPoint</vt:lpstr>
      <vt:lpstr>Motivations and goals</vt:lpstr>
      <vt:lpstr>Gender Classification</vt:lpstr>
      <vt:lpstr>Gender Classification</vt:lpstr>
      <vt:lpstr>Presentazione standard di PowerPoint</vt:lpstr>
      <vt:lpstr>CelebA</vt:lpstr>
      <vt:lpstr>list_attr_celeba.csv</vt:lpstr>
      <vt:lpstr>UTKFace</vt:lpstr>
      <vt:lpstr>UTKFace</vt:lpstr>
      <vt:lpstr>Presentazione standard di PowerPoint</vt:lpstr>
      <vt:lpstr>Pre-processing</vt:lpstr>
      <vt:lpstr>Stratified Sampling</vt:lpstr>
      <vt:lpstr>Presentazione standard di PowerPoint</vt:lpstr>
      <vt:lpstr>Presentazione standard di PowerPoint</vt:lpstr>
      <vt:lpstr>Web-Shaped Model</vt:lpstr>
      <vt:lpstr>Web Shaped Model </vt:lpstr>
      <vt:lpstr>Web Shaped Model </vt:lpstr>
      <vt:lpstr>Support Vector Machine</vt:lpstr>
      <vt:lpstr>Presentazione standard di PowerPoint</vt:lpstr>
      <vt:lpstr>Experiments and Results </vt:lpstr>
      <vt:lpstr>Experiments and Results</vt:lpstr>
      <vt:lpstr>Experiments and Results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Conclusions</vt:lpstr>
      <vt:lpstr>Conclusions 2° experiment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Russo</dc:creator>
  <cp:lastModifiedBy>Vincenzo Russo</cp:lastModifiedBy>
  <cp:revision>59</cp:revision>
  <dcterms:created xsi:type="dcterms:W3CDTF">2020-06-10T09:51:55Z</dcterms:created>
  <dcterms:modified xsi:type="dcterms:W3CDTF">2020-06-15T07:51:00Z</dcterms:modified>
</cp:coreProperties>
</file>